
<file path=[Content_Types].xml><?xml version="1.0" encoding="utf-8"?>
<Types xmlns="http://schemas.openxmlformats.org/package/2006/content-types">
  <Default Extension="glb" ContentType="model/gltf.binary"/>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Lst>
  <p:notesMasterIdLst>
    <p:notesMasterId r:id="rId20"/>
  </p:notesMasterIdLst>
  <p:sldIdLst>
    <p:sldId id="373" r:id="rId2"/>
    <p:sldId id="264" r:id="rId3"/>
    <p:sldId id="263" r:id="rId4"/>
    <p:sldId id="382" r:id="rId5"/>
    <p:sldId id="383" r:id="rId6"/>
    <p:sldId id="384" r:id="rId7"/>
    <p:sldId id="386" r:id="rId8"/>
    <p:sldId id="387" r:id="rId9"/>
    <p:sldId id="388" r:id="rId10"/>
    <p:sldId id="385" r:id="rId11"/>
    <p:sldId id="389" r:id="rId12"/>
    <p:sldId id="390" r:id="rId13"/>
    <p:sldId id="391" r:id="rId14"/>
    <p:sldId id="392" r:id="rId15"/>
    <p:sldId id="394" r:id="rId16"/>
    <p:sldId id="377" r:id="rId17"/>
    <p:sldId id="257" r:id="rId18"/>
    <p:sldId id="379"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45C599-F863-4B9E-96EC-57950558FEE7}" v="52" dt="2024-04-21T18:41:24.214"/>
    <p1510:client id="{FD5F3F66-3EB9-44E0-9017-8814C2D366A8}" v="394" dt="2024-04-21T19:54:22.9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19" autoAdjust="0"/>
    <p:restoredTop sz="94660"/>
  </p:normalViewPr>
  <p:slideViewPr>
    <p:cSldViewPr snapToGrid="0">
      <p:cViewPr varScale="1">
        <p:scale>
          <a:sx n="102" d="100"/>
          <a:sy n="102" d="100"/>
        </p:scale>
        <p:origin x="144" y="29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Procunier" userId="c919d4f899bb5189" providerId="LiveId" clId="{8445C599-F863-4B9E-96EC-57950558FEE7}"/>
    <pc:docChg chg="custSel addSld delSld modSld">
      <pc:chgData name="Jim Procunier" userId="c919d4f899bb5189" providerId="LiveId" clId="{8445C599-F863-4B9E-96EC-57950558FEE7}" dt="2024-04-21T18:42:11.218" v="128" actId="947"/>
      <pc:docMkLst>
        <pc:docMk/>
      </pc:docMkLst>
      <pc:sldChg chg="modSp add mod">
        <pc:chgData name="Jim Procunier" userId="c919d4f899bb5189" providerId="LiveId" clId="{8445C599-F863-4B9E-96EC-57950558FEE7}" dt="2024-04-21T18:41:43.253" v="126" actId="207"/>
        <pc:sldMkLst>
          <pc:docMk/>
          <pc:sldMk cId="1358933079" sldId="257"/>
        </pc:sldMkLst>
        <pc:spChg chg="mod">
          <ac:chgData name="Jim Procunier" userId="c919d4f899bb5189" providerId="LiveId" clId="{8445C599-F863-4B9E-96EC-57950558FEE7}" dt="2024-04-21T18:41:43.253" v="126" actId="207"/>
          <ac:spMkLst>
            <pc:docMk/>
            <pc:sldMk cId="1358933079" sldId="257"/>
            <ac:spMk id="5" creationId="{00000000-0000-0000-0000-000000000000}"/>
          </ac:spMkLst>
        </pc:spChg>
        <pc:spChg chg="mod">
          <ac:chgData name="Jim Procunier" userId="c919d4f899bb5189" providerId="LiveId" clId="{8445C599-F863-4B9E-96EC-57950558FEE7}" dt="2024-04-21T18:41:15.103" v="122" actId="14100"/>
          <ac:spMkLst>
            <pc:docMk/>
            <pc:sldMk cId="1358933079" sldId="257"/>
            <ac:spMk id="7" creationId="{00000000-0000-0000-0000-000000000000}"/>
          </ac:spMkLst>
        </pc:spChg>
        <pc:picChg chg="mod">
          <ac:chgData name="Jim Procunier" userId="c919d4f899bb5189" providerId="LiveId" clId="{8445C599-F863-4B9E-96EC-57950558FEE7}" dt="2024-04-21T18:41:24.214" v="123" actId="1076"/>
          <ac:picMkLst>
            <pc:docMk/>
            <pc:sldMk cId="1358933079" sldId="257"/>
            <ac:picMk id="1026" creationId="{646410EB-3AEB-648B-2612-66A79C131533}"/>
          </ac:picMkLst>
        </pc:picChg>
      </pc:sldChg>
      <pc:sldChg chg="del">
        <pc:chgData name="Jim Procunier" userId="c919d4f899bb5189" providerId="LiveId" clId="{8445C599-F863-4B9E-96EC-57950558FEE7}" dt="2024-04-21T18:29:25.568" v="25" actId="47"/>
        <pc:sldMkLst>
          <pc:docMk/>
          <pc:sldMk cId="3163122419" sldId="257"/>
        </pc:sldMkLst>
      </pc:sldChg>
      <pc:sldChg chg="addSp delSp modSp mod">
        <pc:chgData name="Jim Procunier" userId="c919d4f899bb5189" providerId="LiveId" clId="{8445C599-F863-4B9E-96EC-57950558FEE7}" dt="2024-04-21T18:38:02.434" v="106" actId="1076"/>
        <pc:sldMkLst>
          <pc:docMk/>
          <pc:sldMk cId="3983392918" sldId="263"/>
        </pc:sldMkLst>
        <pc:spChg chg="add mod">
          <ac:chgData name="Jim Procunier" userId="c919d4f899bb5189" providerId="LiveId" clId="{8445C599-F863-4B9E-96EC-57950558FEE7}" dt="2024-04-21T18:36:20.449" v="94" actId="1076"/>
          <ac:spMkLst>
            <pc:docMk/>
            <pc:sldMk cId="3983392918" sldId="263"/>
            <ac:spMk id="2" creationId="{773B5521-A067-E93D-3A42-7C255D38A333}"/>
          </ac:spMkLst>
        </pc:spChg>
        <pc:spChg chg="del mod">
          <ac:chgData name="Jim Procunier" userId="c919d4f899bb5189" providerId="LiveId" clId="{8445C599-F863-4B9E-96EC-57950558FEE7}" dt="2024-04-21T18:36:14.836" v="92" actId="478"/>
          <ac:spMkLst>
            <pc:docMk/>
            <pc:sldMk cId="3983392918" sldId="263"/>
            <ac:spMk id="4" creationId="{00000000-0000-0000-0000-000000000000}"/>
          </ac:spMkLst>
        </pc:spChg>
        <pc:spChg chg="mod">
          <ac:chgData name="Jim Procunier" userId="c919d4f899bb5189" providerId="LiveId" clId="{8445C599-F863-4B9E-96EC-57950558FEE7}" dt="2024-04-21T18:36:42.308" v="98" actId="207"/>
          <ac:spMkLst>
            <pc:docMk/>
            <pc:sldMk cId="3983392918" sldId="263"/>
            <ac:spMk id="5" creationId="{00000000-0000-0000-0000-000000000000}"/>
          </ac:spMkLst>
        </pc:spChg>
        <pc:graphicFrameChg chg="mod modGraphic">
          <ac:chgData name="Jim Procunier" userId="c919d4f899bb5189" providerId="LiveId" clId="{8445C599-F863-4B9E-96EC-57950558FEE7}" dt="2024-04-21T18:36:58.564" v="101"/>
          <ac:graphicFrameMkLst>
            <pc:docMk/>
            <pc:sldMk cId="3983392918" sldId="263"/>
            <ac:graphicFrameMk id="25" creationId="{DD62A5C2-908B-415C-C745-08FFBDDA4F50}"/>
          </ac:graphicFrameMkLst>
        </pc:graphicFrameChg>
        <pc:picChg chg="mod">
          <ac:chgData name="Jim Procunier" userId="c919d4f899bb5189" providerId="LiveId" clId="{8445C599-F863-4B9E-96EC-57950558FEE7}" dt="2024-04-21T18:38:02.434" v="106" actId="1076"/>
          <ac:picMkLst>
            <pc:docMk/>
            <pc:sldMk cId="3983392918" sldId="263"/>
            <ac:picMk id="8" creationId="{6C9486E8-ADBB-4ACE-B4BA-7B7D881793D5}"/>
          </ac:picMkLst>
        </pc:picChg>
      </pc:sldChg>
      <pc:sldChg chg="modSp mod">
        <pc:chgData name="Jim Procunier" userId="c919d4f899bb5189" providerId="LiveId" clId="{8445C599-F863-4B9E-96EC-57950558FEE7}" dt="2024-04-21T18:37:35.265" v="103" actId="404"/>
        <pc:sldMkLst>
          <pc:docMk/>
          <pc:sldMk cId="655323484" sldId="264"/>
        </pc:sldMkLst>
        <pc:spChg chg="mod">
          <ac:chgData name="Jim Procunier" userId="c919d4f899bb5189" providerId="LiveId" clId="{8445C599-F863-4B9E-96EC-57950558FEE7}" dt="2024-04-21T18:37:35.265" v="103" actId="404"/>
          <ac:spMkLst>
            <pc:docMk/>
            <pc:sldMk cId="655323484" sldId="264"/>
            <ac:spMk id="5" creationId="{00000000-0000-0000-0000-000000000000}"/>
          </ac:spMkLst>
        </pc:spChg>
        <pc:spChg chg="mod">
          <ac:chgData name="Jim Procunier" userId="c919d4f899bb5189" providerId="LiveId" clId="{8445C599-F863-4B9E-96EC-57950558FEE7}" dt="2024-04-21T18:28:09.196" v="4" actId="20577"/>
          <ac:spMkLst>
            <pc:docMk/>
            <pc:sldMk cId="655323484" sldId="264"/>
            <ac:spMk id="7" creationId="{00000000-0000-0000-0000-000000000000}"/>
          </ac:spMkLst>
        </pc:spChg>
        <pc:spChg chg="mod">
          <ac:chgData name="Jim Procunier" userId="c919d4f899bb5189" providerId="LiveId" clId="{8445C599-F863-4B9E-96EC-57950558FEE7}" dt="2024-04-21T18:37:30.190" v="102" actId="947"/>
          <ac:spMkLst>
            <pc:docMk/>
            <pc:sldMk cId="655323484" sldId="264"/>
            <ac:spMk id="8" creationId="{E6598087-D3EC-462F-89A8-E8B923701CFC}"/>
          </ac:spMkLst>
        </pc:spChg>
      </pc:sldChg>
      <pc:sldChg chg="add del">
        <pc:chgData name="Jim Procunier" userId="c919d4f899bb5189" providerId="LiveId" clId="{8445C599-F863-4B9E-96EC-57950558FEE7}" dt="2024-04-21T18:33:07.925" v="72" actId="47"/>
        <pc:sldMkLst>
          <pc:docMk/>
          <pc:sldMk cId="1902032791" sldId="292"/>
        </pc:sldMkLst>
      </pc:sldChg>
      <pc:sldChg chg="del">
        <pc:chgData name="Jim Procunier" userId="c919d4f899bb5189" providerId="LiveId" clId="{8445C599-F863-4B9E-96EC-57950558FEE7}" dt="2024-04-21T18:29:15.776" v="18" actId="47"/>
        <pc:sldMkLst>
          <pc:docMk/>
          <pc:sldMk cId="2172988978" sldId="292"/>
        </pc:sldMkLst>
      </pc:sldChg>
      <pc:sldChg chg="del">
        <pc:chgData name="Jim Procunier" userId="c919d4f899bb5189" providerId="LiveId" clId="{8445C599-F863-4B9E-96EC-57950558FEE7}" dt="2024-04-21T18:29:24.844" v="24" actId="47"/>
        <pc:sldMkLst>
          <pc:docMk/>
          <pc:sldMk cId="1526672606" sldId="377"/>
        </pc:sldMkLst>
      </pc:sldChg>
      <pc:sldChg chg="modSp add mod">
        <pc:chgData name="Jim Procunier" userId="c919d4f899bb5189" providerId="LiveId" clId="{8445C599-F863-4B9E-96EC-57950558FEE7}" dt="2024-04-21T18:42:11.218" v="128" actId="947"/>
        <pc:sldMkLst>
          <pc:docMk/>
          <pc:sldMk cId="1994490462" sldId="377"/>
        </pc:sldMkLst>
        <pc:spChg chg="mod">
          <ac:chgData name="Jim Procunier" userId="c919d4f899bb5189" providerId="LiveId" clId="{8445C599-F863-4B9E-96EC-57950558FEE7}" dt="2024-04-21T18:42:11.218" v="128" actId="947"/>
          <ac:spMkLst>
            <pc:docMk/>
            <pc:sldMk cId="1994490462" sldId="377"/>
            <ac:spMk id="8" creationId="{E6598087-D3EC-462F-89A8-E8B923701CFC}"/>
          </ac:spMkLst>
        </pc:spChg>
      </pc:sldChg>
      <pc:sldChg chg="del">
        <pc:chgData name="Jim Procunier" userId="c919d4f899bb5189" providerId="LiveId" clId="{8445C599-F863-4B9E-96EC-57950558FEE7}" dt="2024-04-21T18:29:46.071" v="36" actId="47"/>
        <pc:sldMkLst>
          <pc:docMk/>
          <pc:sldMk cId="2035072881" sldId="378"/>
        </pc:sldMkLst>
      </pc:sldChg>
      <pc:sldChg chg="add">
        <pc:chgData name="Jim Procunier" userId="c919d4f899bb5189" providerId="LiveId" clId="{8445C599-F863-4B9E-96EC-57950558FEE7}" dt="2024-04-21T18:33:03.460" v="71"/>
        <pc:sldMkLst>
          <pc:docMk/>
          <pc:sldMk cId="129432591" sldId="379"/>
        </pc:sldMkLst>
      </pc:sldChg>
      <pc:sldChg chg="del">
        <pc:chgData name="Jim Procunier" userId="c919d4f899bb5189" providerId="LiveId" clId="{8445C599-F863-4B9E-96EC-57950558FEE7}" dt="2024-04-21T18:29:26.150" v="26" actId="47"/>
        <pc:sldMkLst>
          <pc:docMk/>
          <pc:sldMk cId="1153095926" sldId="379"/>
        </pc:sldMkLst>
      </pc:sldChg>
      <pc:sldChg chg="del">
        <pc:chgData name="Jim Procunier" userId="c919d4f899bb5189" providerId="LiveId" clId="{8445C599-F863-4B9E-96EC-57950558FEE7}" dt="2024-04-21T18:29:40.602" v="33" actId="47"/>
        <pc:sldMkLst>
          <pc:docMk/>
          <pc:sldMk cId="2673322003" sldId="381"/>
        </pc:sldMkLst>
      </pc:sldChg>
      <pc:sldChg chg="delSp modSp mod">
        <pc:chgData name="Jim Procunier" userId="c919d4f899bb5189" providerId="LiveId" clId="{8445C599-F863-4B9E-96EC-57950558FEE7}" dt="2024-04-21T18:38:11.236" v="107" actId="14100"/>
        <pc:sldMkLst>
          <pc:docMk/>
          <pc:sldMk cId="3056080676" sldId="382"/>
        </pc:sldMkLst>
        <pc:spChg chg="del mod">
          <ac:chgData name="Jim Procunier" userId="c919d4f899bb5189" providerId="LiveId" clId="{8445C599-F863-4B9E-96EC-57950558FEE7}" dt="2024-04-21T18:29:57.284" v="39" actId="478"/>
          <ac:spMkLst>
            <pc:docMk/>
            <pc:sldMk cId="3056080676" sldId="382"/>
            <ac:spMk id="2" creationId="{3F86FCB2-EFBD-445A-373F-E44F616DFC33}"/>
          </ac:spMkLst>
        </pc:spChg>
        <pc:spChg chg="mod">
          <ac:chgData name="Jim Procunier" userId="c919d4f899bb5189" providerId="LiveId" clId="{8445C599-F863-4B9E-96EC-57950558FEE7}" dt="2024-04-21T18:31:47.664" v="65" actId="207"/>
          <ac:spMkLst>
            <pc:docMk/>
            <pc:sldMk cId="3056080676" sldId="382"/>
            <ac:spMk id="5" creationId="{040A1C84-BA2B-95E6-330F-1B6776A3C77E}"/>
          </ac:spMkLst>
        </pc:spChg>
        <pc:spChg chg="mod">
          <ac:chgData name="Jim Procunier" userId="c919d4f899bb5189" providerId="LiveId" clId="{8445C599-F863-4B9E-96EC-57950558FEE7}" dt="2024-04-21T18:32:09.362" v="66" actId="208"/>
          <ac:spMkLst>
            <pc:docMk/>
            <pc:sldMk cId="3056080676" sldId="382"/>
            <ac:spMk id="7" creationId="{0236A5FB-793C-155C-54E7-2B073812ED28}"/>
          </ac:spMkLst>
        </pc:spChg>
        <pc:spChg chg="mod">
          <ac:chgData name="Jim Procunier" userId="c919d4f899bb5189" providerId="LiveId" clId="{8445C599-F863-4B9E-96EC-57950558FEE7}" dt="2024-04-21T18:31:28.173" v="61" actId="207"/>
          <ac:spMkLst>
            <pc:docMk/>
            <pc:sldMk cId="3056080676" sldId="382"/>
            <ac:spMk id="8" creationId="{A9DA86A9-484C-DC16-1B71-AEE12B8C2C9D}"/>
          </ac:spMkLst>
        </pc:spChg>
        <pc:picChg chg="mod">
          <ac:chgData name="Jim Procunier" userId="c919d4f899bb5189" providerId="LiveId" clId="{8445C599-F863-4B9E-96EC-57950558FEE7}" dt="2024-04-21T18:38:11.236" v="107" actId="14100"/>
          <ac:picMkLst>
            <pc:docMk/>
            <pc:sldMk cId="3056080676" sldId="382"/>
            <ac:picMk id="6" creationId="{22D47A00-F8BA-3B63-1CB2-6C9D1C576F11}"/>
          </ac:picMkLst>
        </pc:picChg>
      </pc:sldChg>
      <pc:sldChg chg="del">
        <pc:chgData name="Jim Procunier" userId="c919d4f899bb5189" providerId="LiveId" clId="{8445C599-F863-4B9E-96EC-57950558FEE7}" dt="2024-04-21T18:29:36.706" v="32" actId="47"/>
        <pc:sldMkLst>
          <pc:docMk/>
          <pc:sldMk cId="1934367067" sldId="383"/>
        </pc:sldMkLst>
      </pc:sldChg>
      <pc:sldChg chg="addSp delSp modSp add">
        <pc:chgData name="Jim Procunier" userId="c919d4f899bb5189" providerId="LiveId" clId="{8445C599-F863-4B9E-96EC-57950558FEE7}" dt="2024-04-21T18:38:20.511" v="109"/>
        <pc:sldMkLst>
          <pc:docMk/>
          <pc:sldMk cId="3062101718" sldId="383"/>
        </pc:sldMkLst>
        <pc:picChg chg="add mod">
          <ac:chgData name="Jim Procunier" userId="c919d4f899bb5189" providerId="LiveId" clId="{8445C599-F863-4B9E-96EC-57950558FEE7}" dt="2024-04-21T18:38:20.511" v="109"/>
          <ac:picMkLst>
            <pc:docMk/>
            <pc:sldMk cId="3062101718" sldId="383"/>
            <ac:picMk id="2" creationId="{EA79FC04-52FF-C5D2-9F8B-C04194BB0AC9}"/>
          </ac:picMkLst>
        </pc:picChg>
        <pc:picChg chg="del">
          <ac:chgData name="Jim Procunier" userId="c919d4f899bb5189" providerId="LiveId" clId="{8445C599-F863-4B9E-96EC-57950558FEE7}" dt="2024-04-21T18:38:19.111" v="108" actId="478"/>
          <ac:picMkLst>
            <pc:docMk/>
            <pc:sldMk cId="3062101718" sldId="383"/>
            <ac:picMk id="6" creationId="{22D47A00-F8BA-3B63-1CB2-6C9D1C576F11}"/>
          </ac:picMkLst>
        </pc:picChg>
      </pc:sldChg>
      <pc:sldChg chg="addSp delSp modSp add">
        <pc:chgData name="Jim Procunier" userId="c919d4f899bb5189" providerId="LiveId" clId="{8445C599-F863-4B9E-96EC-57950558FEE7}" dt="2024-04-21T18:38:25.712" v="111"/>
        <pc:sldMkLst>
          <pc:docMk/>
          <pc:sldMk cId="501673737" sldId="384"/>
        </pc:sldMkLst>
        <pc:picChg chg="add mod">
          <ac:chgData name="Jim Procunier" userId="c919d4f899bb5189" providerId="LiveId" clId="{8445C599-F863-4B9E-96EC-57950558FEE7}" dt="2024-04-21T18:38:25.712" v="111"/>
          <ac:picMkLst>
            <pc:docMk/>
            <pc:sldMk cId="501673737" sldId="384"/>
            <ac:picMk id="2" creationId="{1858FE35-F4F2-891F-B085-809189553424}"/>
          </ac:picMkLst>
        </pc:picChg>
        <pc:picChg chg="del">
          <ac:chgData name="Jim Procunier" userId="c919d4f899bb5189" providerId="LiveId" clId="{8445C599-F863-4B9E-96EC-57950558FEE7}" dt="2024-04-21T18:38:24.282" v="110" actId="478"/>
          <ac:picMkLst>
            <pc:docMk/>
            <pc:sldMk cId="501673737" sldId="384"/>
            <ac:picMk id="6" creationId="{22D47A00-F8BA-3B63-1CB2-6C9D1C576F11}"/>
          </ac:picMkLst>
        </pc:picChg>
      </pc:sldChg>
      <pc:sldChg chg="del">
        <pc:chgData name="Jim Procunier" userId="c919d4f899bb5189" providerId="LiveId" clId="{8445C599-F863-4B9E-96EC-57950558FEE7}" dt="2024-04-21T18:29:34.998" v="31" actId="47"/>
        <pc:sldMkLst>
          <pc:docMk/>
          <pc:sldMk cId="806179803" sldId="384"/>
        </pc:sldMkLst>
      </pc:sldChg>
      <pc:sldChg chg="addSp delSp modSp add replId">
        <pc:chgData name="Jim Procunier" userId="c919d4f899bb5189" providerId="LiveId" clId="{8445C599-F863-4B9E-96EC-57950558FEE7}" dt="2024-04-21T18:38:45.351" v="119"/>
        <pc:sldMkLst>
          <pc:docMk/>
          <pc:sldMk cId="1405494752" sldId="385"/>
        </pc:sldMkLst>
        <pc:picChg chg="add mod">
          <ac:chgData name="Jim Procunier" userId="c919d4f899bb5189" providerId="LiveId" clId="{8445C599-F863-4B9E-96EC-57950558FEE7}" dt="2024-04-21T18:38:45.351" v="119"/>
          <ac:picMkLst>
            <pc:docMk/>
            <pc:sldMk cId="1405494752" sldId="385"/>
            <ac:picMk id="2" creationId="{F60E140D-5185-4DFC-0583-2A8BCA7C4D8E}"/>
          </ac:picMkLst>
        </pc:picChg>
        <pc:picChg chg="del">
          <ac:chgData name="Jim Procunier" userId="c919d4f899bb5189" providerId="LiveId" clId="{8445C599-F863-4B9E-96EC-57950558FEE7}" dt="2024-04-21T18:38:43.827" v="118" actId="478"/>
          <ac:picMkLst>
            <pc:docMk/>
            <pc:sldMk cId="1405494752" sldId="385"/>
            <ac:picMk id="6" creationId="{22D47A00-F8BA-3B63-1CB2-6C9D1C576F11}"/>
          </ac:picMkLst>
        </pc:picChg>
      </pc:sldChg>
      <pc:sldChg chg="del">
        <pc:chgData name="Jim Procunier" userId="c919d4f899bb5189" providerId="LiveId" clId="{8445C599-F863-4B9E-96EC-57950558FEE7}" dt="2024-04-21T18:32:15.169" v="67" actId="47"/>
        <pc:sldMkLst>
          <pc:docMk/>
          <pc:sldMk cId="1511760123" sldId="385"/>
        </pc:sldMkLst>
      </pc:sldChg>
      <pc:sldChg chg="addSp delSp modSp add">
        <pc:chgData name="Jim Procunier" userId="c919d4f899bb5189" providerId="LiveId" clId="{8445C599-F863-4B9E-96EC-57950558FEE7}" dt="2024-04-21T18:38:31.320" v="113"/>
        <pc:sldMkLst>
          <pc:docMk/>
          <pc:sldMk cId="511949125" sldId="386"/>
        </pc:sldMkLst>
        <pc:picChg chg="add mod">
          <ac:chgData name="Jim Procunier" userId="c919d4f899bb5189" providerId="LiveId" clId="{8445C599-F863-4B9E-96EC-57950558FEE7}" dt="2024-04-21T18:38:31.320" v="113"/>
          <ac:picMkLst>
            <pc:docMk/>
            <pc:sldMk cId="511949125" sldId="386"/>
            <ac:picMk id="2" creationId="{0836606D-E783-4A4F-2C09-4957FD922E72}"/>
          </ac:picMkLst>
        </pc:picChg>
        <pc:picChg chg="del">
          <ac:chgData name="Jim Procunier" userId="c919d4f899bb5189" providerId="LiveId" clId="{8445C599-F863-4B9E-96EC-57950558FEE7}" dt="2024-04-21T18:38:29.985" v="112" actId="478"/>
          <ac:picMkLst>
            <pc:docMk/>
            <pc:sldMk cId="511949125" sldId="386"/>
            <ac:picMk id="6" creationId="{22D47A00-F8BA-3B63-1CB2-6C9D1C576F11}"/>
          </ac:picMkLst>
        </pc:picChg>
      </pc:sldChg>
      <pc:sldChg chg="del">
        <pc:chgData name="Jim Procunier" userId="c919d4f899bb5189" providerId="LiveId" clId="{8445C599-F863-4B9E-96EC-57950558FEE7}" dt="2024-04-21T18:29:31.187" v="30" actId="47"/>
        <pc:sldMkLst>
          <pc:docMk/>
          <pc:sldMk cId="1055917174" sldId="386"/>
        </pc:sldMkLst>
      </pc:sldChg>
      <pc:sldChg chg="del">
        <pc:chgData name="Jim Procunier" userId="c919d4f899bb5189" providerId="LiveId" clId="{8445C599-F863-4B9E-96EC-57950558FEE7}" dt="2024-04-21T18:29:29.137" v="29" actId="47"/>
        <pc:sldMkLst>
          <pc:docMk/>
          <pc:sldMk cId="3945690714" sldId="387"/>
        </pc:sldMkLst>
      </pc:sldChg>
      <pc:sldChg chg="addSp delSp modSp add replId">
        <pc:chgData name="Jim Procunier" userId="c919d4f899bb5189" providerId="LiveId" clId="{8445C599-F863-4B9E-96EC-57950558FEE7}" dt="2024-04-21T18:38:37.263" v="115"/>
        <pc:sldMkLst>
          <pc:docMk/>
          <pc:sldMk cId="3979994031" sldId="387"/>
        </pc:sldMkLst>
        <pc:picChg chg="add mod">
          <ac:chgData name="Jim Procunier" userId="c919d4f899bb5189" providerId="LiveId" clId="{8445C599-F863-4B9E-96EC-57950558FEE7}" dt="2024-04-21T18:38:37.263" v="115"/>
          <ac:picMkLst>
            <pc:docMk/>
            <pc:sldMk cId="3979994031" sldId="387"/>
            <ac:picMk id="2" creationId="{6C7A66BC-70EB-AB6E-2E33-3E59AB025126}"/>
          </ac:picMkLst>
        </pc:picChg>
        <pc:picChg chg="del">
          <ac:chgData name="Jim Procunier" userId="c919d4f899bb5189" providerId="LiveId" clId="{8445C599-F863-4B9E-96EC-57950558FEE7}" dt="2024-04-21T18:38:35.707" v="114" actId="478"/>
          <ac:picMkLst>
            <pc:docMk/>
            <pc:sldMk cId="3979994031" sldId="387"/>
            <ac:picMk id="6" creationId="{22D47A00-F8BA-3B63-1CB2-6C9D1C576F11}"/>
          </ac:picMkLst>
        </pc:picChg>
      </pc:sldChg>
      <pc:sldChg chg="addSp delSp modSp add replId">
        <pc:chgData name="Jim Procunier" userId="c919d4f899bb5189" providerId="LiveId" clId="{8445C599-F863-4B9E-96EC-57950558FEE7}" dt="2024-04-21T18:38:40.827" v="117"/>
        <pc:sldMkLst>
          <pc:docMk/>
          <pc:sldMk cId="1747346643" sldId="388"/>
        </pc:sldMkLst>
        <pc:picChg chg="add mod">
          <ac:chgData name="Jim Procunier" userId="c919d4f899bb5189" providerId="LiveId" clId="{8445C599-F863-4B9E-96EC-57950558FEE7}" dt="2024-04-21T18:38:40.827" v="117"/>
          <ac:picMkLst>
            <pc:docMk/>
            <pc:sldMk cId="1747346643" sldId="388"/>
            <ac:picMk id="2" creationId="{332DCEF8-26CE-E5E4-A9F9-C38B61D6CFD2}"/>
          </ac:picMkLst>
        </pc:picChg>
        <pc:picChg chg="del">
          <ac:chgData name="Jim Procunier" userId="c919d4f899bb5189" providerId="LiveId" clId="{8445C599-F863-4B9E-96EC-57950558FEE7}" dt="2024-04-21T18:38:39.586" v="116" actId="478"/>
          <ac:picMkLst>
            <pc:docMk/>
            <pc:sldMk cId="1747346643" sldId="388"/>
            <ac:picMk id="6" creationId="{22D47A00-F8BA-3B63-1CB2-6C9D1C576F11}"/>
          </ac:picMkLst>
        </pc:picChg>
      </pc:sldChg>
      <pc:sldChg chg="del">
        <pc:chgData name="Jim Procunier" userId="c919d4f899bb5189" providerId="LiveId" clId="{8445C599-F863-4B9E-96EC-57950558FEE7}" dt="2024-04-21T18:29:43.776" v="34" actId="47"/>
        <pc:sldMkLst>
          <pc:docMk/>
          <pc:sldMk cId="2744051694" sldId="388"/>
        </pc:sldMkLst>
      </pc:sldChg>
      <pc:sldChg chg="del">
        <pc:chgData name="Jim Procunier" userId="c919d4f899bb5189" providerId="LiveId" clId="{8445C599-F863-4B9E-96EC-57950558FEE7}" dt="2024-04-21T18:29:44.986" v="35" actId="47"/>
        <pc:sldMkLst>
          <pc:docMk/>
          <pc:sldMk cId="1150987932" sldId="389"/>
        </pc:sldMkLst>
      </pc:sldChg>
      <pc:sldChg chg="del">
        <pc:chgData name="Jim Procunier" userId="c919d4f899bb5189" providerId="LiveId" clId="{8445C599-F863-4B9E-96EC-57950558FEE7}" dt="2024-04-21T18:29:48.902" v="37" actId="47"/>
        <pc:sldMkLst>
          <pc:docMk/>
          <pc:sldMk cId="3461066571" sldId="390"/>
        </pc:sldMkLst>
      </pc:sldChg>
      <pc:sldChg chg="del">
        <pc:chgData name="Jim Procunier" userId="c919d4f899bb5189" providerId="LiveId" clId="{8445C599-F863-4B9E-96EC-57950558FEE7}" dt="2024-04-21T18:29:27.645" v="28" actId="47"/>
        <pc:sldMkLst>
          <pc:docMk/>
          <pc:sldMk cId="2907543912" sldId="391"/>
        </pc:sldMkLst>
      </pc:sldChg>
      <pc:sldChg chg="del">
        <pc:chgData name="Jim Procunier" userId="c919d4f899bb5189" providerId="LiveId" clId="{8445C599-F863-4B9E-96EC-57950558FEE7}" dt="2024-04-21T18:29:26.876" v="27" actId="47"/>
        <pc:sldMkLst>
          <pc:docMk/>
          <pc:sldMk cId="2947323290" sldId="392"/>
        </pc:sldMkLst>
      </pc:sldChg>
      <pc:sldChg chg="del">
        <pc:chgData name="Jim Procunier" userId="c919d4f899bb5189" providerId="LiveId" clId="{8445C599-F863-4B9E-96EC-57950558FEE7}" dt="2024-04-21T18:29:19.518" v="20" actId="47"/>
        <pc:sldMkLst>
          <pc:docMk/>
          <pc:sldMk cId="2347175585" sldId="393"/>
        </pc:sldMkLst>
      </pc:sldChg>
      <pc:sldChg chg="del">
        <pc:chgData name="Jim Procunier" userId="c919d4f899bb5189" providerId="LiveId" clId="{8445C599-F863-4B9E-96EC-57950558FEE7}" dt="2024-04-21T18:29:21.363" v="21" actId="47"/>
        <pc:sldMkLst>
          <pc:docMk/>
          <pc:sldMk cId="405927540" sldId="394"/>
        </pc:sldMkLst>
      </pc:sldChg>
      <pc:sldChg chg="del">
        <pc:chgData name="Jim Procunier" userId="c919d4f899bb5189" providerId="LiveId" clId="{8445C599-F863-4B9E-96EC-57950558FEE7}" dt="2024-04-21T18:29:23.086" v="22" actId="47"/>
        <pc:sldMkLst>
          <pc:docMk/>
          <pc:sldMk cId="1376954121" sldId="395"/>
        </pc:sldMkLst>
      </pc:sldChg>
      <pc:sldChg chg="del">
        <pc:chgData name="Jim Procunier" userId="c919d4f899bb5189" providerId="LiveId" clId="{8445C599-F863-4B9E-96EC-57950558FEE7}" dt="2024-04-21T18:29:24.122" v="23" actId="47"/>
        <pc:sldMkLst>
          <pc:docMk/>
          <pc:sldMk cId="1307626230" sldId="396"/>
        </pc:sldMkLst>
      </pc:sldChg>
      <pc:sldChg chg="del">
        <pc:chgData name="Jim Procunier" userId="c919d4f899bb5189" providerId="LiveId" clId="{8445C599-F863-4B9E-96EC-57950558FEE7}" dt="2024-04-21T18:29:17.552" v="19" actId="47"/>
        <pc:sldMkLst>
          <pc:docMk/>
          <pc:sldMk cId="287918358" sldId="397"/>
        </pc:sldMkLst>
      </pc:sldChg>
      <pc:sldChg chg="del">
        <pc:chgData name="Jim Procunier" userId="c919d4f899bb5189" providerId="LiveId" clId="{8445C599-F863-4B9E-96EC-57950558FEE7}" dt="2024-04-21T18:28:37.059" v="17" actId="47"/>
        <pc:sldMkLst>
          <pc:docMk/>
          <pc:sldMk cId="1357033971" sldId="399"/>
        </pc:sldMkLst>
      </pc:sldChg>
    </pc:docChg>
  </pc:docChgLst>
  <pc:docChgLst>
    <pc:chgData name="Jim Procunier" userId="c919d4f899bb5189" providerId="LiveId" clId="{FD5F3F66-3EB9-44E0-9017-8814C2D366A8}"/>
    <pc:docChg chg="undo custSel addSld delSld modSld delMainMaster">
      <pc:chgData name="Jim Procunier" userId="c919d4f899bb5189" providerId="LiveId" clId="{FD5F3F66-3EB9-44E0-9017-8814C2D366A8}" dt="2024-04-21T19:54:26.367" v="907" actId="1076"/>
      <pc:docMkLst>
        <pc:docMk/>
      </pc:docMkLst>
      <pc:sldChg chg="addSp delSp modSp mod">
        <pc:chgData name="Jim Procunier" userId="c919d4f899bb5189" providerId="LiveId" clId="{FD5F3F66-3EB9-44E0-9017-8814C2D366A8}" dt="2024-04-21T19:49:30.406" v="868"/>
        <pc:sldMkLst>
          <pc:docMk/>
          <pc:sldMk cId="3983392918" sldId="263"/>
        </pc:sldMkLst>
        <pc:spChg chg="mod">
          <ac:chgData name="Jim Procunier" userId="c919d4f899bb5189" providerId="LiveId" clId="{FD5F3F66-3EB9-44E0-9017-8814C2D366A8}" dt="2024-04-21T19:39:38.995" v="585" actId="14100"/>
          <ac:spMkLst>
            <pc:docMk/>
            <pc:sldMk cId="3983392918" sldId="263"/>
            <ac:spMk id="7" creationId="{00000000-0000-0000-0000-000000000000}"/>
          </ac:spMkLst>
        </pc:spChg>
        <pc:graphicFrameChg chg="mod modGraphic">
          <ac:chgData name="Jim Procunier" userId="c919d4f899bb5189" providerId="LiveId" clId="{FD5F3F66-3EB9-44E0-9017-8814C2D366A8}" dt="2024-04-21T19:39:11.756" v="581" actId="207"/>
          <ac:graphicFrameMkLst>
            <pc:docMk/>
            <pc:sldMk cId="3983392918" sldId="263"/>
            <ac:graphicFrameMk id="25" creationId="{DD62A5C2-908B-415C-C745-08FFBDDA4F50}"/>
          </ac:graphicFrameMkLst>
        </pc:graphicFrameChg>
        <pc:picChg chg="add mod">
          <ac:chgData name="Jim Procunier" userId="c919d4f899bb5189" providerId="LiveId" clId="{FD5F3F66-3EB9-44E0-9017-8814C2D366A8}" dt="2024-04-21T19:49:30.406" v="868"/>
          <ac:picMkLst>
            <pc:docMk/>
            <pc:sldMk cId="3983392918" sldId="263"/>
            <ac:picMk id="3" creationId="{EF813FD0-2E4E-9871-1123-B21B28274E09}"/>
          </ac:picMkLst>
        </pc:picChg>
        <pc:picChg chg="del mod">
          <ac:chgData name="Jim Procunier" userId="c919d4f899bb5189" providerId="LiveId" clId="{FD5F3F66-3EB9-44E0-9017-8814C2D366A8}" dt="2024-04-21T19:49:29.121" v="867" actId="478"/>
          <ac:picMkLst>
            <pc:docMk/>
            <pc:sldMk cId="3983392918" sldId="263"/>
            <ac:picMk id="8" creationId="{6C9486E8-ADBB-4ACE-B4BA-7B7D881793D5}"/>
          </ac:picMkLst>
        </pc:picChg>
      </pc:sldChg>
      <pc:sldChg chg="modSp mod">
        <pc:chgData name="Jim Procunier" userId="c919d4f899bb5189" providerId="LiveId" clId="{FD5F3F66-3EB9-44E0-9017-8814C2D366A8}" dt="2024-04-21T19:48:57.267" v="865" actId="1076"/>
        <pc:sldMkLst>
          <pc:docMk/>
          <pc:sldMk cId="655323484" sldId="264"/>
        </pc:sldMkLst>
        <pc:spChg chg="mod">
          <ac:chgData name="Jim Procunier" userId="c919d4f899bb5189" providerId="LiveId" clId="{FD5F3F66-3EB9-44E0-9017-8814C2D366A8}" dt="2024-04-21T19:40:27.804" v="590" actId="208"/>
          <ac:spMkLst>
            <pc:docMk/>
            <pc:sldMk cId="655323484" sldId="264"/>
            <ac:spMk id="7" creationId="{00000000-0000-0000-0000-000000000000}"/>
          </ac:spMkLst>
        </pc:spChg>
        <pc:picChg chg="mod">
          <ac:chgData name="Jim Procunier" userId="c919d4f899bb5189" providerId="LiveId" clId="{FD5F3F66-3EB9-44E0-9017-8814C2D366A8}" dt="2024-04-21T19:48:57.267" v="865" actId="1076"/>
          <ac:picMkLst>
            <pc:docMk/>
            <pc:sldMk cId="655323484" sldId="264"/>
            <ac:picMk id="2" creationId="{A79A8851-AC5C-92A9-5515-366FA464E77A}"/>
          </ac:picMkLst>
        </pc:picChg>
      </pc:sldChg>
      <pc:sldChg chg="add del">
        <pc:chgData name="Jim Procunier" userId="c919d4f899bb5189" providerId="LiveId" clId="{FD5F3F66-3EB9-44E0-9017-8814C2D366A8}" dt="2024-04-21T18:46:27.318" v="5" actId="47"/>
        <pc:sldMkLst>
          <pc:docMk/>
          <pc:sldMk cId="1788443468" sldId="267"/>
        </pc:sldMkLst>
      </pc:sldChg>
      <pc:sldChg chg="add del">
        <pc:chgData name="Jim Procunier" userId="c919d4f899bb5189" providerId="LiveId" clId="{FD5F3F66-3EB9-44E0-9017-8814C2D366A8}" dt="2024-04-21T18:46:06.118" v="1" actId="47"/>
        <pc:sldMkLst>
          <pc:docMk/>
          <pc:sldMk cId="2955087280" sldId="275"/>
        </pc:sldMkLst>
      </pc:sldChg>
      <pc:sldChg chg="modSp setBg">
        <pc:chgData name="Jim Procunier" userId="c919d4f899bb5189" providerId="LiveId" clId="{FD5F3F66-3EB9-44E0-9017-8814C2D366A8}" dt="2024-04-21T19:48:23.168" v="864"/>
        <pc:sldMkLst>
          <pc:docMk/>
          <pc:sldMk cId="3548719621" sldId="373"/>
        </pc:sldMkLst>
        <pc:picChg chg="mod">
          <ac:chgData name="Jim Procunier" userId="c919d4f899bb5189" providerId="LiveId" clId="{FD5F3F66-3EB9-44E0-9017-8814C2D366A8}" dt="2024-04-21T19:48:23.168" v="864"/>
          <ac:picMkLst>
            <pc:docMk/>
            <pc:sldMk cId="3548719621" sldId="373"/>
            <ac:picMk id="6" creationId="{AB2FF6E3-795D-4665-BF23-F7BC9E1D51FC}"/>
          </ac:picMkLst>
        </pc:picChg>
      </pc:sldChg>
      <pc:sldChg chg="modSp mod modTransition">
        <pc:chgData name="Jim Procunier" userId="c919d4f899bb5189" providerId="LiveId" clId="{FD5F3F66-3EB9-44E0-9017-8814C2D366A8}" dt="2024-04-21T19:46:01.517" v="617"/>
        <pc:sldMkLst>
          <pc:docMk/>
          <pc:sldMk cId="129432591" sldId="379"/>
        </pc:sldMkLst>
        <pc:picChg chg="mod">
          <ac:chgData name="Jim Procunier" userId="c919d4f899bb5189" providerId="LiveId" clId="{FD5F3F66-3EB9-44E0-9017-8814C2D366A8}" dt="2024-04-21T19:43:29.020" v="607" actId="14100"/>
          <ac:picMkLst>
            <pc:docMk/>
            <pc:sldMk cId="129432591" sldId="379"/>
            <ac:picMk id="9" creationId="{23218513-9944-B161-46DC-D935161B765C}"/>
          </ac:picMkLst>
        </pc:picChg>
      </pc:sldChg>
      <pc:sldChg chg="addSp delSp modSp mod setBg">
        <pc:chgData name="Jim Procunier" userId="c919d4f899bb5189" providerId="LiveId" clId="{FD5F3F66-3EB9-44E0-9017-8814C2D366A8}" dt="2024-04-21T19:54:26.367" v="907" actId="1076"/>
        <pc:sldMkLst>
          <pc:docMk/>
          <pc:sldMk cId="3056080676" sldId="382"/>
        </pc:sldMkLst>
        <pc:spChg chg="add del mod">
          <ac:chgData name="Jim Procunier" userId="c919d4f899bb5189" providerId="LiveId" clId="{FD5F3F66-3EB9-44E0-9017-8814C2D366A8}" dt="2024-04-21T19:50:46.360" v="870" actId="26606"/>
          <ac:spMkLst>
            <pc:docMk/>
            <pc:sldMk cId="3056080676" sldId="382"/>
            <ac:spMk id="2" creationId="{EE675F52-EEAB-0404-C5BE-36510040F831}"/>
          </ac:spMkLst>
        </pc:spChg>
        <pc:spChg chg="add mod">
          <ac:chgData name="Jim Procunier" userId="c919d4f899bb5189" providerId="LiveId" clId="{FD5F3F66-3EB9-44E0-9017-8814C2D366A8}" dt="2024-04-21T19:53:32.548" v="903" actId="14100"/>
          <ac:spMkLst>
            <pc:docMk/>
            <pc:sldMk cId="3056080676" sldId="382"/>
            <ac:spMk id="3" creationId="{BB341084-871A-80E0-05A1-57F0AE133AE5}"/>
          </ac:spMkLst>
        </pc:spChg>
        <pc:spChg chg="add mod">
          <ac:chgData name="Jim Procunier" userId="c919d4f899bb5189" providerId="LiveId" clId="{FD5F3F66-3EB9-44E0-9017-8814C2D366A8}" dt="2024-04-21T19:54:26.367" v="907" actId="1076"/>
          <ac:spMkLst>
            <pc:docMk/>
            <pc:sldMk cId="3056080676" sldId="382"/>
            <ac:spMk id="4" creationId="{0B7E725C-9056-8861-D660-4CE5B15AF59B}"/>
          </ac:spMkLst>
        </pc:spChg>
        <pc:spChg chg="mod">
          <ac:chgData name="Jim Procunier" userId="c919d4f899bb5189" providerId="LiveId" clId="{FD5F3F66-3EB9-44E0-9017-8814C2D366A8}" dt="2024-04-21T19:51:59.777" v="884" actId="404"/>
          <ac:spMkLst>
            <pc:docMk/>
            <pc:sldMk cId="3056080676" sldId="382"/>
            <ac:spMk id="5" creationId="{040A1C84-BA2B-95E6-330F-1B6776A3C77E}"/>
          </ac:spMkLst>
        </pc:spChg>
        <pc:spChg chg="mod">
          <ac:chgData name="Jim Procunier" userId="c919d4f899bb5189" providerId="LiveId" clId="{FD5F3F66-3EB9-44E0-9017-8814C2D366A8}" dt="2024-04-21T19:53:42.878" v="904"/>
          <ac:spMkLst>
            <pc:docMk/>
            <pc:sldMk cId="3056080676" sldId="382"/>
            <ac:spMk id="7" creationId="{0236A5FB-793C-155C-54E7-2B073812ED28}"/>
          </ac:spMkLst>
        </pc:spChg>
        <pc:spChg chg="del mod">
          <ac:chgData name="Jim Procunier" userId="c919d4f899bb5189" providerId="LiveId" clId="{FD5F3F66-3EB9-44E0-9017-8814C2D366A8}" dt="2024-04-21T19:51:46.955" v="880" actId="478"/>
          <ac:spMkLst>
            <pc:docMk/>
            <pc:sldMk cId="3056080676" sldId="382"/>
            <ac:spMk id="8" creationId="{A9DA86A9-484C-DC16-1B71-AEE12B8C2C9D}"/>
          </ac:spMkLst>
        </pc:spChg>
        <pc:spChg chg="del">
          <ac:chgData name="Jim Procunier" userId="c919d4f899bb5189" providerId="LiveId" clId="{FD5F3F66-3EB9-44E0-9017-8814C2D366A8}" dt="2024-04-21T19:50:46.360" v="870" actId="26606"/>
          <ac:spMkLst>
            <pc:docMk/>
            <pc:sldMk cId="3056080676" sldId="382"/>
            <ac:spMk id="13" creationId="{E03BF673-8C68-4092-BF1B-53C57EFEC21F}"/>
          </ac:spMkLst>
        </pc:spChg>
        <pc:spChg chg="del">
          <ac:chgData name="Jim Procunier" userId="c919d4f899bb5189" providerId="LiveId" clId="{FD5F3F66-3EB9-44E0-9017-8814C2D366A8}" dt="2024-04-21T19:50:46.360" v="870" actId="26606"/>
          <ac:spMkLst>
            <pc:docMk/>
            <pc:sldMk cId="3056080676" sldId="382"/>
            <ac:spMk id="15" creationId="{B1BDB70B-F0E6-4867-818F-C582494FB6D6}"/>
          </ac:spMkLst>
        </pc:spChg>
        <pc:spChg chg="add">
          <ac:chgData name="Jim Procunier" userId="c919d4f899bb5189" providerId="LiveId" clId="{FD5F3F66-3EB9-44E0-9017-8814C2D366A8}" dt="2024-04-21T19:50:46.360" v="870" actId="26606"/>
          <ac:spMkLst>
            <pc:docMk/>
            <pc:sldMk cId="3056080676" sldId="382"/>
            <ac:spMk id="29" creationId="{448D661B-BAEA-42B3-BEDB-13E01DBA4A85}"/>
          </ac:spMkLst>
        </pc:spChg>
        <pc:spChg chg="add">
          <ac:chgData name="Jim Procunier" userId="c919d4f899bb5189" providerId="LiveId" clId="{FD5F3F66-3EB9-44E0-9017-8814C2D366A8}" dt="2024-04-21T19:50:46.360" v="870" actId="26606"/>
          <ac:spMkLst>
            <pc:docMk/>
            <pc:sldMk cId="3056080676" sldId="382"/>
            <ac:spMk id="31" creationId="{5BD2573B-33EA-4868-BD57-87246A078C35}"/>
          </ac:spMkLst>
        </pc:spChg>
        <pc:grpChg chg="del">
          <ac:chgData name="Jim Procunier" userId="c919d4f899bb5189" providerId="LiveId" clId="{FD5F3F66-3EB9-44E0-9017-8814C2D366A8}" dt="2024-04-21T19:50:46.360" v="870" actId="26606"/>
          <ac:grpSpMkLst>
            <pc:docMk/>
            <pc:sldMk cId="3056080676" sldId="382"/>
            <ac:grpSpMk id="17" creationId="{1E52C707-F508-47B5-8864-8CC3EE0F030B}"/>
          </ac:grpSpMkLst>
        </pc:grpChg>
        <pc:grpChg chg="add">
          <ac:chgData name="Jim Procunier" userId="c919d4f899bb5189" providerId="LiveId" clId="{FD5F3F66-3EB9-44E0-9017-8814C2D366A8}" dt="2024-04-21T19:50:46.360" v="870" actId="26606"/>
          <ac:grpSpMkLst>
            <pc:docMk/>
            <pc:sldMk cId="3056080676" sldId="382"/>
            <ac:grpSpMk id="33" creationId="{2262EED4-6AA0-4E32-99BF-EC6023E862D3}"/>
          </ac:grpSpMkLst>
        </pc:grpChg>
        <pc:graphicFrameChg chg="add del">
          <ac:chgData name="Jim Procunier" userId="c919d4f899bb5189" providerId="LiveId" clId="{FD5F3F66-3EB9-44E0-9017-8814C2D366A8}" dt="2024-04-21T19:51:28.588" v="877" actId="478"/>
          <ac:graphicFrameMkLst>
            <pc:docMk/>
            <pc:sldMk cId="3056080676" sldId="382"/>
            <ac:graphicFrameMk id="25" creationId="{BEA539AF-B968-B28D-EF6F-4FC18CB972D8}"/>
          </ac:graphicFrameMkLst>
        </pc:graphicFrameChg>
      </pc:sldChg>
      <pc:sldChg chg="addSp modSp mod modAnim">
        <pc:chgData name="Jim Procunier" userId="c919d4f899bb5189" providerId="LiveId" clId="{FD5F3F66-3EB9-44E0-9017-8814C2D366A8}" dt="2024-04-21T19:38:32.550" v="579" actId="207"/>
        <pc:sldMkLst>
          <pc:docMk/>
          <pc:sldMk cId="3062101718" sldId="383"/>
        </pc:sldMkLst>
        <pc:spChg chg="add mod">
          <ac:chgData name="Jim Procunier" userId="c919d4f899bb5189" providerId="LiveId" clId="{FD5F3F66-3EB9-44E0-9017-8814C2D366A8}" dt="2024-04-21T19:38:09.030" v="578" actId="403"/>
          <ac:spMkLst>
            <pc:docMk/>
            <pc:sldMk cId="3062101718" sldId="383"/>
            <ac:spMk id="3" creationId="{C884F5B8-C663-D4F0-868A-3AAA91B54DDA}"/>
          </ac:spMkLst>
        </pc:spChg>
        <pc:spChg chg="add mod">
          <ac:chgData name="Jim Procunier" userId="c919d4f899bb5189" providerId="LiveId" clId="{FD5F3F66-3EB9-44E0-9017-8814C2D366A8}" dt="2024-04-21T19:01:35.167" v="170" actId="208"/>
          <ac:spMkLst>
            <pc:docMk/>
            <pc:sldMk cId="3062101718" sldId="383"/>
            <ac:spMk id="4" creationId="{D947A676-FC53-8284-6FB2-D81FBED8DC14}"/>
          </ac:spMkLst>
        </pc:spChg>
        <pc:spChg chg="mod">
          <ac:chgData name="Jim Procunier" userId="c919d4f899bb5189" providerId="LiveId" clId="{FD5F3F66-3EB9-44E0-9017-8814C2D366A8}" dt="2024-04-21T19:37:19.558" v="574" actId="947"/>
          <ac:spMkLst>
            <pc:docMk/>
            <pc:sldMk cId="3062101718" sldId="383"/>
            <ac:spMk id="7" creationId="{0236A5FB-793C-155C-54E7-2B073812ED28}"/>
          </ac:spMkLst>
        </pc:spChg>
        <pc:picChg chg="add mod">
          <ac:chgData name="Jim Procunier" userId="c919d4f899bb5189" providerId="LiveId" clId="{FD5F3F66-3EB9-44E0-9017-8814C2D366A8}" dt="2024-04-21T19:38:32.550" v="579" actId="207"/>
          <ac:picMkLst>
            <pc:docMk/>
            <pc:sldMk cId="3062101718" sldId="383"/>
            <ac:picMk id="6" creationId="{AD867AD1-F37D-440F-EB6E-52CC9FFC9EF5}"/>
          </ac:picMkLst>
        </pc:picChg>
      </pc:sldChg>
      <pc:sldChg chg="addSp modSp mod">
        <pc:chgData name="Jim Procunier" userId="c919d4f899bb5189" providerId="LiveId" clId="{FD5F3F66-3EB9-44E0-9017-8814C2D366A8}" dt="2024-04-21T19:28:47.479" v="500" actId="404"/>
        <pc:sldMkLst>
          <pc:docMk/>
          <pc:sldMk cId="501673737" sldId="384"/>
        </pc:sldMkLst>
        <pc:spChg chg="add mod">
          <ac:chgData name="Jim Procunier" userId="c919d4f899bb5189" providerId="LiveId" clId="{FD5F3F66-3EB9-44E0-9017-8814C2D366A8}" dt="2024-04-21T19:28:47.479" v="500" actId="404"/>
          <ac:spMkLst>
            <pc:docMk/>
            <pc:sldMk cId="501673737" sldId="384"/>
            <ac:spMk id="3" creationId="{309F13A8-6142-0064-CA6D-241747A31D04}"/>
          </ac:spMkLst>
        </pc:spChg>
        <pc:spChg chg="mod">
          <ac:chgData name="Jim Procunier" userId="c919d4f899bb5189" providerId="LiveId" clId="{FD5F3F66-3EB9-44E0-9017-8814C2D366A8}" dt="2024-04-21T19:02:13.533" v="172"/>
          <ac:spMkLst>
            <pc:docMk/>
            <pc:sldMk cId="501673737" sldId="384"/>
            <ac:spMk id="7" creationId="{0236A5FB-793C-155C-54E7-2B073812ED28}"/>
          </ac:spMkLst>
        </pc:spChg>
      </pc:sldChg>
      <pc:sldChg chg="addSp modSp mod">
        <pc:chgData name="Jim Procunier" userId="c919d4f899bb5189" providerId="LiveId" clId="{FD5F3F66-3EB9-44E0-9017-8814C2D366A8}" dt="2024-04-21T19:23:30.705" v="395" actId="207"/>
        <pc:sldMkLst>
          <pc:docMk/>
          <pc:sldMk cId="1405494752" sldId="385"/>
        </pc:sldMkLst>
        <pc:spChg chg="add mod">
          <ac:chgData name="Jim Procunier" userId="c919d4f899bb5189" providerId="LiveId" clId="{FD5F3F66-3EB9-44E0-9017-8814C2D366A8}" dt="2024-04-21T19:23:21.638" v="394" actId="114"/>
          <ac:spMkLst>
            <pc:docMk/>
            <pc:sldMk cId="1405494752" sldId="385"/>
            <ac:spMk id="4" creationId="{CD9F529B-D16F-11E1-FEB6-CF8AF4BDD31B}"/>
          </ac:spMkLst>
        </pc:spChg>
        <pc:spChg chg="add mod">
          <ac:chgData name="Jim Procunier" userId="c919d4f899bb5189" providerId="LiveId" clId="{FD5F3F66-3EB9-44E0-9017-8814C2D366A8}" dt="2024-04-21T19:23:30.705" v="395" actId="207"/>
          <ac:spMkLst>
            <pc:docMk/>
            <pc:sldMk cId="1405494752" sldId="385"/>
            <ac:spMk id="6" creationId="{E0ABB56D-F2D4-F81B-24E2-5505B58BB1FF}"/>
          </ac:spMkLst>
        </pc:spChg>
        <pc:spChg chg="mod">
          <ac:chgData name="Jim Procunier" userId="c919d4f899bb5189" providerId="LiveId" clId="{FD5F3F66-3EB9-44E0-9017-8814C2D366A8}" dt="2024-04-21T19:15:04.929" v="356"/>
          <ac:spMkLst>
            <pc:docMk/>
            <pc:sldMk cId="1405494752" sldId="385"/>
            <ac:spMk id="7" creationId="{0236A5FB-793C-155C-54E7-2B073812ED28}"/>
          </ac:spMkLst>
        </pc:spChg>
      </pc:sldChg>
      <pc:sldChg chg="addSp modSp mod">
        <pc:chgData name="Jim Procunier" userId="c919d4f899bb5189" providerId="LiveId" clId="{FD5F3F66-3EB9-44E0-9017-8814C2D366A8}" dt="2024-04-21T19:25:41.544" v="404" actId="113"/>
        <pc:sldMkLst>
          <pc:docMk/>
          <pc:sldMk cId="511949125" sldId="386"/>
        </pc:sldMkLst>
        <pc:spChg chg="add mod">
          <ac:chgData name="Jim Procunier" userId="c919d4f899bb5189" providerId="LiveId" clId="{FD5F3F66-3EB9-44E0-9017-8814C2D366A8}" dt="2024-04-21T19:25:41.544" v="404" actId="113"/>
          <ac:spMkLst>
            <pc:docMk/>
            <pc:sldMk cId="511949125" sldId="386"/>
            <ac:spMk id="3" creationId="{B84AE4B1-C9D4-0D04-EA7F-E2FAFC26CCB3}"/>
          </ac:spMkLst>
        </pc:spChg>
        <pc:spChg chg="mod">
          <ac:chgData name="Jim Procunier" userId="c919d4f899bb5189" providerId="LiveId" clId="{FD5F3F66-3EB9-44E0-9017-8814C2D366A8}" dt="2024-04-21T19:04:30.152" v="227"/>
          <ac:spMkLst>
            <pc:docMk/>
            <pc:sldMk cId="511949125" sldId="386"/>
            <ac:spMk id="7" creationId="{0236A5FB-793C-155C-54E7-2B073812ED28}"/>
          </ac:spMkLst>
        </pc:spChg>
      </pc:sldChg>
      <pc:sldChg chg="addSp delSp modSp mod">
        <pc:chgData name="Jim Procunier" userId="c919d4f899bb5189" providerId="LiveId" clId="{FD5F3F66-3EB9-44E0-9017-8814C2D366A8}" dt="2024-04-21T19:25:23.095" v="400" actId="113"/>
        <pc:sldMkLst>
          <pc:docMk/>
          <pc:sldMk cId="3979994031" sldId="387"/>
        </pc:sldMkLst>
        <pc:spChg chg="add del mod">
          <ac:chgData name="Jim Procunier" userId="c919d4f899bb5189" providerId="LiveId" clId="{FD5F3F66-3EB9-44E0-9017-8814C2D366A8}" dt="2024-04-21T19:11:28.123" v="327" actId="1076"/>
          <ac:spMkLst>
            <pc:docMk/>
            <pc:sldMk cId="3979994031" sldId="387"/>
            <ac:spMk id="3" creationId="{289C666C-F952-48F2-8D88-D9280317DF82}"/>
          </ac:spMkLst>
        </pc:spChg>
        <pc:spChg chg="add del mod">
          <ac:chgData name="Jim Procunier" userId="c919d4f899bb5189" providerId="LiveId" clId="{FD5F3F66-3EB9-44E0-9017-8814C2D366A8}" dt="2024-04-21T19:11:26.801" v="326" actId="478"/>
          <ac:spMkLst>
            <pc:docMk/>
            <pc:sldMk cId="3979994031" sldId="387"/>
            <ac:spMk id="6" creationId="{82FC41F0-735A-E5CC-5D38-3828A06635C5}"/>
          </ac:spMkLst>
        </pc:spChg>
        <pc:spChg chg="add del mod">
          <ac:chgData name="Jim Procunier" userId="c919d4f899bb5189" providerId="LiveId" clId="{FD5F3F66-3EB9-44E0-9017-8814C2D366A8}" dt="2024-04-21T19:11:32.301" v="328"/>
          <ac:spMkLst>
            <pc:docMk/>
            <pc:sldMk cId="3979994031" sldId="387"/>
            <ac:spMk id="7" creationId="{0236A5FB-793C-155C-54E7-2B073812ED28}"/>
          </ac:spMkLst>
        </pc:spChg>
        <pc:spChg chg="mod">
          <ac:chgData name="Jim Procunier" userId="c919d4f899bb5189" providerId="LiveId" clId="{FD5F3F66-3EB9-44E0-9017-8814C2D366A8}" dt="2024-04-21T19:12:41.047" v="341" actId="1076"/>
          <ac:spMkLst>
            <pc:docMk/>
            <pc:sldMk cId="3979994031" sldId="387"/>
            <ac:spMk id="8" creationId="{A9DA86A9-484C-DC16-1B71-AEE12B8C2C9D}"/>
          </ac:spMkLst>
        </pc:spChg>
        <pc:spChg chg="add mod">
          <ac:chgData name="Jim Procunier" userId="c919d4f899bb5189" providerId="LiveId" clId="{FD5F3F66-3EB9-44E0-9017-8814C2D366A8}" dt="2024-04-21T19:25:23.095" v="400" actId="113"/>
          <ac:spMkLst>
            <pc:docMk/>
            <pc:sldMk cId="3979994031" sldId="387"/>
            <ac:spMk id="9" creationId="{21BC9A3E-0D84-FB9A-4AA8-7D7B482036FF}"/>
          </ac:spMkLst>
        </pc:spChg>
      </pc:sldChg>
      <pc:sldChg chg="addSp modSp mod">
        <pc:chgData name="Jim Procunier" userId="c919d4f899bb5189" providerId="LiveId" clId="{FD5F3F66-3EB9-44E0-9017-8814C2D366A8}" dt="2024-04-21T19:23:47.229" v="397" actId="113"/>
        <pc:sldMkLst>
          <pc:docMk/>
          <pc:sldMk cId="1747346643" sldId="388"/>
        </pc:sldMkLst>
        <pc:spChg chg="add mod">
          <ac:chgData name="Jim Procunier" userId="c919d4f899bb5189" providerId="LiveId" clId="{FD5F3F66-3EB9-44E0-9017-8814C2D366A8}" dt="2024-04-21T19:23:47.229" v="397" actId="113"/>
          <ac:spMkLst>
            <pc:docMk/>
            <pc:sldMk cId="1747346643" sldId="388"/>
            <ac:spMk id="3" creationId="{E823C0E3-5050-8B89-057C-FE56BA89DE10}"/>
          </ac:spMkLst>
        </pc:spChg>
        <pc:spChg chg="mod">
          <ac:chgData name="Jim Procunier" userId="c919d4f899bb5189" providerId="LiveId" clId="{FD5F3F66-3EB9-44E0-9017-8814C2D366A8}" dt="2024-04-21T19:13:12.732" v="343"/>
          <ac:spMkLst>
            <pc:docMk/>
            <pc:sldMk cId="1747346643" sldId="388"/>
            <ac:spMk id="7" creationId="{0236A5FB-793C-155C-54E7-2B073812ED28}"/>
          </ac:spMkLst>
        </pc:spChg>
      </pc:sldChg>
      <pc:sldChg chg="add del setBg">
        <pc:chgData name="Jim Procunier" userId="c919d4f899bb5189" providerId="LiveId" clId="{FD5F3F66-3EB9-44E0-9017-8814C2D366A8}" dt="2024-04-21T18:46:25.966" v="4" actId="47"/>
        <pc:sldMkLst>
          <pc:docMk/>
          <pc:sldMk cId="2803227088" sldId="389"/>
        </pc:sldMkLst>
      </pc:sldChg>
      <pc:sldChg chg="addSp modSp add mod">
        <pc:chgData name="Jim Procunier" userId="c919d4f899bb5189" providerId="LiveId" clId="{FD5F3F66-3EB9-44E0-9017-8814C2D366A8}" dt="2024-04-21T19:23:05.389" v="391" actId="113"/>
        <pc:sldMkLst>
          <pc:docMk/>
          <pc:sldMk cId="4204019663" sldId="389"/>
        </pc:sldMkLst>
        <pc:spChg chg="add mod">
          <ac:chgData name="Jim Procunier" userId="c919d4f899bb5189" providerId="LiveId" clId="{FD5F3F66-3EB9-44E0-9017-8814C2D366A8}" dt="2024-04-21T19:23:05.389" v="391" actId="113"/>
          <ac:spMkLst>
            <pc:docMk/>
            <pc:sldMk cId="4204019663" sldId="389"/>
            <ac:spMk id="3" creationId="{C1015C76-BB35-6CE1-D9BF-D7A2B69F1588}"/>
          </ac:spMkLst>
        </pc:spChg>
        <pc:spChg chg="mod">
          <ac:chgData name="Jim Procunier" userId="c919d4f899bb5189" providerId="LiveId" clId="{FD5F3F66-3EB9-44E0-9017-8814C2D366A8}" dt="2024-04-21T19:19:17.901" v="377"/>
          <ac:spMkLst>
            <pc:docMk/>
            <pc:sldMk cId="4204019663" sldId="389"/>
            <ac:spMk id="7" creationId="{0236A5FB-793C-155C-54E7-2B073812ED28}"/>
          </ac:spMkLst>
        </pc:spChg>
      </pc:sldChg>
      <pc:sldChg chg="addSp modSp add mod replId">
        <pc:chgData name="Jim Procunier" userId="c919d4f899bb5189" providerId="LiveId" clId="{FD5F3F66-3EB9-44E0-9017-8814C2D366A8}" dt="2024-04-21T19:22:59.575" v="390" actId="113"/>
        <pc:sldMkLst>
          <pc:docMk/>
          <pc:sldMk cId="2103335621" sldId="390"/>
        </pc:sldMkLst>
        <pc:spChg chg="add mod">
          <ac:chgData name="Jim Procunier" userId="c919d4f899bb5189" providerId="LiveId" clId="{FD5F3F66-3EB9-44E0-9017-8814C2D366A8}" dt="2024-04-21T19:22:59.575" v="390" actId="113"/>
          <ac:spMkLst>
            <pc:docMk/>
            <pc:sldMk cId="2103335621" sldId="390"/>
            <ac:spMk id="3" creationId="{0DAC4612-F245-2CA1-0754-0239E35E9A06}"/>
          </ac:spMkLst>
        </pc:spChg>
        <pc:spChg chg="mod">
          <ac:chgData name="Jim Procunier" userId="c919d4f899bb5189" providerId="LiveId" clId="{FD5F3F66-3EB9-44E0-9017-8814C2D366A8}" dt="2024-04-21T19:21:08.526" v="384"/>
          <ac:spMkLst>
            <pc:docMk/>
            <pc:sldMk cId="2103335621" sldId="390"/>
            <ac:spMk id="7" creationId="{0236A5FB-793C-155C-54E7-2B073812ED28}"/>
          </ac:spMkLst>
        </pc:spChg>
      </pc:sldChg>
      <pc:sldChg chg="addSp modSp add mod replId">
        <pc:chgData name="Jim Procunier" userId="c919d4f899bb5189" providerId="LiveId" clId="{FD5F3F66-3EB9-44E0-9017-8814C2D366A8}" dt="2024-04-21T19:33:20.057" v="531" actId="947"/>
        <pc:sldMkLst>
          <pc:docMk/>
          <pc:sldMk cId="250798221" sldId="391"/>
        </pc:sldMkLst>
        <pc:spChg chg="add mod">
          <ac:chgData name="Jim Procunier" userId="c919d4f899bb5189" providerId="LiveId" clId="{FD5F3F66-3EB9-44E0-9017-8814C2D366A8}" dt="2024-04-21T19:33:20.057" v="531" actId="947"/>
          <ac:spMkLst>
            <pc:docMk/>
            <pc:sldMk cId="250798221" sldId="391"/>
            <ac:spMk id="3" creationId="{32188141-4604-9A93-6A0E-0511657F07FC}"/>
          </ac:spMkLst>
        </pc:spChg>
        <pc:spChg chg="mod">
          <ac:chgData name="Jim Procunier" userId="c919d4f899bb5189" providerId="LiveId" clId="{FD5F3F66-3EB9-44E0-9017-8814C2D366A8}" dt="2024-04-21T19:29:13.335" v="501"/>
          <ac:spMkLst>
            <pc:docMk/>
            <pc:sldMk cId="250798221" sldId="391"/>
            <ac:spMk id="7" creationId="{0236A5FB-793C-155C-54E7-2B073812ED28}"/>
          </ac:spMkLst>
        </pc:spChg>
      </pc:sldChg>
      <pc:sldChg chg="addSp delSp modSp add mod">
        <pc:chgData name="Jim Procunier" userId="c919d4f899bb5189" providerId="LiveId" clId="{FD5F3F66-3EB9-44E0-9017-8814C2D366A8}" dt="2024-04-21T19:34:47.607" v="541" actId="255"/>
        <pc:sldMkLst>
          <pc:docMk/>
          <pc:sldMk cId="461397516" sldId="392"/>
        </pc:sldMkLst>
        <pc:spChg chg="add del mod">
          <ac:chgData name="Jim Procunier" userId="c919d4f899bb5189" providerId="LiveId" clId="{FD5F3F66-3EB9-44E0-9017-8814C2D366A8}" dt="2024-04-21T19:32:10.732" v="526" actId="478"/>
          <ac:spMkLst>
            <pc:docMk/>
            <pc:sldMk cId="461397516" sldId="392"/>
            <ac:spMk id="3" creationId="{D5210306-36FA-1703-9D25-8029768D5F59}"/>
          </ac:spMkLst>
        </pc:spChg>
        <pc:spChg chg="add mod">
          <ac:chgData name="Jim Procunier" userId="c919d4f899bb5189" providerId="LiveId" clId="{FD5F3F66-3EB9-44E0-9017-8814C2D366A8}" dt="2024-04-21T19:34:47.607" v="541" actId="255"/>
          <ac:spMkLst>
            <pc:docMk/>
            <pc:sldMk cId="461397516" sldId="392"/>
            <ac:spMk id="4" creationId="{143C13F0-E01B-8F66-D4A7-8114974385EE}"/>
          </ac:spMkLst>
        </pc:spChg>
        <pc:spChg chg="mod">
          <ac:chgData name="Jim Procunier" userId="c919d4f899bb5189" providerId="LiveId" clId="{FD5F3F66-3EB9-44E0-9017-8814C2D366A8}" dt="2024-04-21T19:32:08.250" v="525"/>
          <ac:spMkLst>
            <pc:docMk/>
            <pc:sldMk cId="461397516" sldId="392"/>
            <ac:spMk id="7" creationId="{0236A5FB-793C-155C-54E7-2B073812ED28}"/>
          </ac:spMkLst>
        </pc:spChg>
      </pc:sldChg>
      <pc:sldChg chg="add del replId">
        <pc:chgData name="Jim Procunier" userId="c919d4f899bb5189" providerId="LiveId" clId="{FD5F3F66-3EB9-44E0-9017-8814C2D366A8}" dt="2024-04-21T19:36:47.558" v="572" actId="47"/>
        <pc:sldMkLst>
          <pc:docMk/>
          <pc:sldMk cId="753179059" sldId="393"/>
        </pc:sldMkLst>
      </pc:sldChg>
      <pc:sldChg chg="addSp modSp add mod">
        <pc:chgData name="Jim Procunier" userId="c919d4f899bb5189" providerId="LiveId" clId="{FD5F3F66-3EB9-44E0-9017-8814C2D366A8}" dt="2024-04-21T19:43:09.965" v="605" actId="1076"/>
        <pc:sldMkLst>
          <pc:docMk/>
          <pc:sldMk cId="868129421" sldId="394"/>
        </pc:sldMkLst>
        <pc:spChg chg="add mod">
          <ac:chgData name="Jim Procunier" userId="c919d4f899bb5189" providerId="LiveId" clId="{FD5F3F66-3EB9-44E0-9017-8814C2D366A8}" dt="2024-04-21T19:43:09.965" v="605" actId="1076"/>
          <ac:spMkLst>
            <pc:docMk/>
            <pc:sldMk cId="868129421" sldId="394"/>
            <ac:spMk id="3" creationId="{774C9A28-0F5F-2AD3-C0CF-4A2704B4BA51}"/>
          </ac:spMkLst>
        </pc:spChg>
        <pc:spChg chg="mod">
          <ac:chgData name="Jim Procunier" userId="c919d4f899bb5189" providerId="LiveId" clId="{FD5F3F66-3EB9-44E0-9017-8814C2D366A8}" dt="2024-04-21T19:35:26.622" v="543" actId="947"/>
          <ac:spMkLst>
            <pc:docMk/>
            <pc:sldMk cId="868129421" sldId="394"/>
            <ac:spMk id="7" creationId="{0236A5FB-793C-155C-54E7-2B073812ED28}"/>
          </ac:spMkLst>
        </pc:spChg>
        <pc:picChg chg="add mod">
          <ac:chgData name="Jim Procunier" userId="c919d4f899bb5189" providerId="LiveId" clId="{FD5F3F66-3EB9-44E0-9017-8814C2D366A8}" dt="2024-04-21T19:42:20.710" v="597" actId="1076"/>
          <ac:picMkLst>
            <pc:docMk/>
            <pc:sldMk cId="868129421" sldId="394"/>
            <ac:picMk id="6" creationId="{69B199B1-6245-4F60-42F9-55608F1EBCF7}"/>
          </ac:picMkLst>
        </pc:picChg>
      </pc:sldChg>
      <pc:sldChg chg="add del">
        <pc:chgData name="Jim Procunier" userId="c919d4f899bb5189" providerId="LiveId" clId="{FD5F3F66-3EB9-44E0-9017-8814C2D366A8}" dt="2024-04-21T19:54:12.902" v="905" actId="47"/>
        <pc:sldMkLst>
          <pc:docMk/>
          <pc:sldMk cId="2542681571" sldId="395"/>
        </pc:sldMkLst>
      </pc:sldChg>
      <pc:sldChg chg="add del replId">
        <pc:chgData name="Jim Procunier" userId="c919d4f899bb5189" providerId="LiveId" clId="{FD5F3F66-3EB9-44E0-9017-8814C2D366A8}" dt="2024-04-21T19:36:44.806" v="570" actId="47"/>
        <pc:sldMkLst>
          <pc:docMk/>
          <pc:sldMk cId="4016065801" sldId="395"/>
        </pc:sldMkLst>
      </pc:sldChg>
      <pc:sldChg chg="add del replId">
        <pc:chgData name="Jim Procunier" userId="c919d4f899bb5189" providerId="LiveId" clId="{FD5F3F66-3EB9-44E0-9017-8814C2D366A8}" dt="2024-04-21T19:36:46.284" v="571" actId="47"/>
        <pc:sldMkLst>
          <pc:docMk/>
          <pc:sldMk cId="1116413112" sldId="396"/>
        </pc:sldMkLst>
      </pc:sldChg>
      <pc:sldMasterChg chg="del delSldLayout">
        <pc:chgData name="Jim Procunier" userId="c919d4f899bb5189" providerId="LiveId" clId="{FD5F3F66-3EB9-44E0-9017-8814C2D366A8}" dt="2024-04-21T18:46:27.318" v="5" actId="47"/>
        <pc:sldMasterMkLst>
          <pc:docMk/>
          <pc:sldMasterMk cId="3675872862" sldId="2147483710"/>
        </pc:sldMasterMkLst>
        <pc:sldLayoutChg chg="del">
          <pc:chgData name="Jim Procunier" userId="c919d4f899bb5189" providerId="LiveId" clId="{FD5F3F66-3EB9-44E0-9017-8814C2D366A8}" dt="2024-04-21T18:46:27.318" v="5" actId="47"/>
          <pc:sldLayoutMkLst>
            <pc:docMk/>
            <pc:sldMasterMk cId="3675872862" sldId="2147483710"/>
            <pc:sldLayoutMk cId="2552742559" sldId="2147483711"/>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52197C-2BE1-4827-BD38-9918F1A0D470}" type="doc">
      <dgm:prSet loTypeId="urn:microsoft.com/office/officeart/2005/8/layout/vList2" loCatId="list" qsTypeId="urn:microsoft.com/office/officeart/2005/8/quickstyle/simple3" qsCatId="simple" csTypeId="urn:microsoft.com/office/officeart/2005/8/colors/accent1_5" csCatId="accent1" phldr="1"/>
      <dgm:spPr/>
      <dgm:t>
        <a:bodyPr/>
        <a:lstStyle/>
        <a:p>
          <a:endParaRPr lang="en-US"/>
        </a:p>
      </dgm:t>
    </dgm:pt>
    <dgm:pt modelId="{0174E6A3-5423-4D0F-8CCB-91B23B271E8B}">
      <dgm:prSet custT="1"/>
      <dgm:spPr/>
      <dgm:t>
        <a:bodyPr/>
        <a:lstStyle/>
        <a:p>
          <a:r>
            <a:rPr lang="en-US" sz="4800" spc="120" baseline="0"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Rita </a:t>
          </a:r>
          <a:r>
            <a:rPr lang="en-US" sz="4800" spc="120" baseline="0" dirty="0" err="1">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Aberegg</a:t>
          </a:r>
          <a:r>
            <a:rPr lang="en-US" sz="4800" spc="120" baseline="0"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PDC</a:t>
          </a:r>
        </a:p>
      </dgm:t>
    </dgm:pt>
    <dgm:pt modelId="{2FB90F15-C3C1-4482-835A-B7DC1D0E8ADE}" type="parTrans" cxnId="{0857E346-844A-427B-9CCB-0DCB833884D7}">
      <dgm:prSet/>
      <dgm:spPr/>
      <dgm:t>
        <a:bodyPr/>
        <a:lstStyle/>
        <a:p>
          <a:endParaRPr lang="en-US"/>
        </a:p>
      </dgm:t>
    </dgm:pt>
    <dgm:pt modelId="{6D80F758-16E3-411F-B82E-85C00771077C}" type="sibTrans" cxnId="{0857E346-844A-427B-9CCB-0DCB833884D7}">
      <dgm:prSet/>
      <dgm:spPr/>
      <dgm:t>
        <a:bodyPr/>
        <a:lstStyle/>
        <a:p>
          <a:endParaRPr lang="en-US"/>
        </a:p>
      </dgm:t>
    </dgm:pt>
    <dgm:pt modelId="{04DB4DF2-D1BE-4A7F-AA60-DE8AE8A5FD86}">
      <dgm:prSet custT="1"/>
      <dgm:spPr/>
      <dgm:t>
        <a:bodyPr/>
        <a:lstStyle/>
        <a:p>
          <a:r>
            <a:rPr lang="en-US" sz="4400" spc="120" baseline="0"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Chair, Department Audit Committee</a:t>
          </a:r>
        </a:p>
      </dgm:t>
    </dgm:pt>
    <dgm:pt modelId="{52CA296F-2D22-4360-A196-4DC53A3F5F05}" type="parTrans" cxnId="{0AED6BF2-EB02-465C-95D8-B5F3E09B4685}">
      <dgm:prSet/>
      <dgm:spPr/>
      <dgm:t>
        <a:bodyPr/>
        <a:lstStyle/>
        <a:p>
          <a:endParaRPr lang="en-US"/>
        </a:p>
      </dgm:t>
    </dgm:pt>
    <dgm:pt modelId="{B922A658-4029-4794-A0C4-A6A0E7A799DA}" type="sibTrans" cxnId="{0AED6BF2-EB02-465C-95D8-B5F3E09B4685}">
      <dgm:prSet/>
      <dgm:spPr/>
      <dgm:t>
        <a:bodyPr/>
        <a:lstStyle/>
        <a:p>
          <a:endParaRPr lang="en-US"/>
        </a:p>
      </dgm:t>
    </dgm:pt>
    <dgm:pt modelId="{507B04EE-BD0F-4F16-8EE8-EFCB8E8BAFCB}" type="pres">
      <dgm:prSet presAssocID="{2052197C-2BE1-4827-BD38-9918F1A0D470}" presName="linear" presStyleCnt="0">
        <dgm:presLayoutVars>
          <dgm:animLvl val="lvl"/>
          <dgm:resizeHandles val="exact"/>
        </dgm:presLayoutVars>
      </dgm:prSet>
      <dgm:spPr/>
    </dgm:pt>
    <dgm:pt modelId="{5FA84018-3D0E-4359-AD49-54816DD192BA}" type="pres">
      <dgm:prSet presAssocID="{0174E6A3-5423-4D0F-8CCB-91B23B271E8B}" presName="parentText" presStyleLbl="node1" presStyleIdx="0" presStyleCnt="2">
        <dgm:presLayoutVars>
          <dgm:chMax val="0"/>
          <dgm:bulletEnabled val="1"/>
        </dgm:presLayoutVars>
      </dgm:prSet>
      <dgm:spPr/>
    </dgm:pt>
    <dgm:pt modelId="{7610B413-D798-4E88-8F1E-335B54C01477}" type="pres">
      <dgm:prSet presAssocID="{6D80F758-16E3-411F-B82E-85C00771077C}" presName="spacer" presStyleCnt="0"/>
      <dgm:spPr/>
    </dgm:pt>
    <dgm:pt modelId="{7FE4D865-AC82-4179-978A-EA04FD45A376}" type="pres">
      <dgm:prSet presAssocID="{04DB4DF2-D1BE-4A7F-AA60-DE8AE8A5FD86}" presName="parentText" presStyleLbl="node1" presStyleIdx="1" presStyleCnt="2">
        <dgm:presLayoutVars>
          <dgm:chMax val="0"/>
          <dgm:bulletEnabled val="1"/>
        </dgm:presLayoutVars>
      </dgm:prSet>
      <dgm:spPr/>
    </dgm:pt>
  </dgm:ptLst>
  <dgm:cxnLst>
    <dgm:cxn modelId="{CF44E662-C1F3-4BE5-980F-BE0F86F54A45}" type="presOf" srcId="{04DB4DF2-D1BE-4A7F-AA60-DE8AE8A5FD86}" destId="{7FE4D865-AC82-4179-978A-EA04FD45A376}" srcOrd="0" destOrd="0" presId="urn:microsoft.com/office/officeart/2005/8/layout/vList2"/>
    <dgm:cxn modelId="{0857E346-844A-427B-9CCB-0DCB833884D7}" srcId="{2052197C-2BE1-4827-BD38-9918F1A0D470}" destId="{0174E6A3-5423-4D0F-8CCB-91B23B271E8B}" srcOrd="0" destOrd="0" parTransId="{2FB90F15-C3C1-4482-835A-B7DC1D0E8ADE}" sibTransId="{6D80F758-16E3-411F-B82E-85C00771077C}"/>
    <dgm:cxn modelId="{EFE7446F-E6FA-40FF-887B-86B00C926F4E}" type="presOf" srcId="{0174E6A3-5423-4D0F-8CCB-91B23B271E8B}" destId="{5FA84018-3D0E-4359-AD49-54816DD192BA}" srcOrd="0" destOrd="0" presId="urn:microsoft.com/office/officeart/2005/8/layout/vList2"/>
    <dgm:cxn modelId="{1E985CE4-4DCC-4E79-806B-EDB8E73ABB05}" type="presOf" srcId="{2052197C-2BE1-4827-BD38-9918F1A0D470}" destId="{507B04EE-BD0F-4F16-8EE8-EFCB8E8BAFCB}" srcOrd="0" destOrd="0" presId="urn:microsoft.com/office/officeart/2005/8/layout/vList2"/>
    <dgm:cxn modelId="{0AED6BF2-EB02-465C-95D8-B5F3E09B4685}" srcId="{2052197C-2BE1-4827-BD38-9918F1A0D470}" destId="{04DB4DF2-D1BE-4A7F-AA60-DE8AE8A5FD86}" srcOrd="1" destOrd="0" parTransId="{52CA296F-2D22-4360-A196-4DC53A3F5F05}" sibTransId="{B922A658-4029-4794-A0C4-A6A0E7A799DA}"/>
    <dgm:cxn modelId="{758F11BC-8A76-45E9-8B05-477ADAFA043D}" type="presParOf" srcId="{507B04EE-BD0F-4F16-8EE8-EFCB8E8BAFCB}" destId="{5FA84018-3D0E-4359-AD49-54816DD192BA}" srcOrd="0" destOrd="0" presId="urn:microsoft.com/office/officeart/2005/8/layout/vList2"/>
    <dgm:cxn modelId="{A5C8CE1A-7F53-4D39-AE97-B2A11386FA61}" type="presParOf" srcId="{507B04EE-BD0F-4F16-8EE8-EFCB8E8BAFCB}" destId="{7610B413-D798-4E88-8F1E-335B54C01477}" srcOrd="1" destOrd="0" presId="urn:microsoft.com/office/officeart/2005/8/layout/vList2"/>
    <dgm:cxn modelId="{DC79B138-6E9D-4E95-A9BE-5A24B4B4DD92}" type="presParOf" srcId="{507B04EE-BD0F-4F16-8EE8-EFCB8E8BAFCB}" destId="{7FE4D865-AC82-4179-978A-EA04FD45A376}"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A84018-3D0E-4359-AD49-54816DD192BA}">
      <dsp:nvSpPr>
        <dsp:cNvPr id="0" name=""/>
        <dsp:cNvSpPr/>
      </dsp:nvSpPr>
      <dsp:spPr>
        <a:xfrm>
          <a:off x="0" y="785999"/>
          <a:ext cx="6971941" cy="1673100"/>
        </a:xfrm>
        <a:prstGeom prst="roundRect">
          <a:avLst/>
        </a:prstGeom>
        <a:gradFill rotWithShape="0">
          <a:gsLst>
            <a:gs pos="0">
              <a:schemeClr val="accent1">
                <a:alpha val="90000"/>
                <a:hueOff val="0"/>
                <a:satOff val="0"/>
                <a:lumOff val="0"/>
                <a:alphaOff val="0"/>
                <a:tint val="60000"/>
                <a:lumMod val="104000"/>
              </a:schemeClr>
            </a:gs>
            <a:gs pos="100000">
              <a:schemeClr val="accent1">
                <a:alpha val="90000"/>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kern="1200" spc="120" baseline="0"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Rita </a:t>
          </a:r>
          <a:r>
            <a:rPr lang="en-US" sz="4800" kern="1200" spc="120" baseline="0" dirty="0" err="1">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Aberegg</a:t>
          </a:r>
          <a:r>
            <a:rPr lang="en-US" sz="4800" kern="1200" spc="120" baseline="0"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PDC</a:t>
          </a:r>
        </a:p>
      </dsp:txBody>
      <dsp:txXfrm>
        <a:off x="81674" y="867673"/>
        <a:ext cx="6808593" cy="1509752"/>
      </dsp:txXfrm>
    </dsp:sp>
    <dsp:sp modelId="{7FE4D865-AC82-4179-978A-EA04FD45A376}">
      <dsp:nvSpPr>
        <dsp:cNvPr id="0" name=""/>
        <dsp:cNvSpPr/>
      </dsp:nvSpPr>
      <dsp:spPr>
        <a:xfrm>
          <a:off x="0" y="2646299"/>
          <a:ext cx="6971941" cy="1673100"/>
        </a:xfrm>
        <a:prstGeom prst="roundRect">
          <a:avLst/>
        </a:prstGeom>
        <a:gradFill rotWithShape="0">
          <a:gsLst>
            <a:gs pos="0">
              <a:schemeClr val="accent1">
                <a:alpha val="90000"/>
                <a:hueOff val="0"/>
                <a:satOff val="0"/>
                <a:lumOff val="0"/>
                <a:alphaOff val="-40000"/>
                <a:tint val="60000"/>
                <a:lumMod val="104000"/>
              </a:schemeClr>
            </a:gs>
            <a:gs pos="100000">
              <a:schemeClr val="accent1">
                <a:alpha val="90000"/>
                <a:hueOff val="0"/>
                <a:satOff val="0"/>
                <a:lumOff val="0"/>
                <a:alphaOff val="-4000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spc="120" baseline="0"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Chair, Department Audit Committee</a:t>
          </a:r>
        </a:p>
      </dsp:txBody>
      <dsp:txXfrm>
        <a:off x="81674" y="2727973"/>
        <a:ext cx="6808593" cy="150975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AB346D-E99E-40DD-AF03-46ED90281BEB}" type="datetimeFigureOut">
              <a:rPr lang="en-US" smtClean="0"/>
              <a:t>4/21/2024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385A4F-9A75-41BF-B0FB-C3D49E33D0EA}" type="slidenum">
              <a:rPr lang="en-US" smtClean="0"/>
              <a:t>‹#›</a:t>
            </a:fld>
            <a:endParaRPr lang="en-US"/>
          </a:p>
        </p:txBody>
      </p:sp>
    </p:spTree>
    <p:extLst>
      <p:ext uri="{BB962C8B-B14F-4D97-AF65-F5344CB8AC3E}">
        <p14:creationId xmlns:p14="http://schemas.microsoft.com/office/powerpoint/2010/main" val="3247480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000" y="696913"/>
            <a:ext cx="6502400" cy="3657600"/>
          </a:xfrm>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DCAE5C-F8C1-4380-B21E-53697951F8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Notes Placeholder 2"/>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040450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4A6B4F-EB4A-46C8-8DBC-32BEDB60FDF7}" type="datetimeFigureOut">
              <a:rPr lang="en-US" smtClean="0"/>
              <a:t>4/21/2024</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B6C86FE4-DAF2-4F66-BC08-DB0577742C11}" type="slidenum">
              <a:rPr lang="en-US" smtClean="0"/>
              <a:t>‹#›</a:t>
            </a:fld>
            <a:endParaRPr lang="en-US"/>
          </a:p>
        </p:txBody>
      </p:sp>
    </p:spTree>
    <p:extLst>
      <p:ext uri="{BB962C8B-B14F-4D97-AF65-F5344CB8AC3E}">
        <p14:creationId xmlns:p14="http://schemas.microsoft.com/office/powerpoint/2010/main" val="2006757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64A6B4F-EB4A-46C8-8DBC-32BEDB60FDF7}" type="datetimeFigureOut">
              <a:rPr lang="en-US" smtClean="0"/>
              <a:t>4/21/2024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C86FE4-DAF2-4F66-BC08-DB0577742C11}" type="slidenum">
              <a:rPr lang="en-US" smtClean="0"/>
              <a:t>‹#›</a:t>
            </a:fld>
            <a:endParaRPr lang="en-US"/>
          </a:p>
        </p:txBody>
      </p:sp>
    </p:spTree>
    <p:extLst>
      <p:ext uri="{BB962C8B-B14F-4D97-AF65-F5344CB8AC3E}">
        <p14:creationId xmlns:p14="http://schemas.microsoft.com/office/powerpoint/2010/main" val="2787467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4A6B4F-EB4A-46C8-8DBC-32BEDB60FDF7}" type="datetimeFigureOut">
              <a:rPr lang="en-US" smtClean="0"/>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86FE4-DAF2-4F66-BC08-DB0577742C11}" type="slidenum">
              <a:rPr lang="en-US" smtClean="0"/>
              <a:t>‹#›</a:t>
            </a:fld>
            <a:endParaRPr lang="en-US"/>
          </a:p>
        </p:txBody>
      </p:sp>
    </p:spTree>
    <p:extLst>
      <p:ext uri="{BB962C8B-B14F-4D97-AF65-F5344CB8AC3E}">
        <p14:creationId xmlns:p14="http://schemas.microsoft.com/office/powerpoint/2010/main" val="3127310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4A6B4F-EB4A-46C8-8DBC-32BEDB60FDF7}" type="datetimeFigureOut">
              <a:rPr lang="en-US" smtClean="0"/>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86FE4-DAF2-4F66-BC08-DB0577742C11}" type="slidenum">
              <a:rPr lang="en-US" smtClean="0"/>
              <a:t>‹#›</a:t>
            </a:fld>
            <a:endParaRPr lang="en-US"/>
          </a:p>
        </p:txBody>
      </p:sp>
    </p:spTree>
    <p:extLst>
      <p:ext uri="{BB962C8B-B14F-4D97-AF65-F5344CB8AC3E}">
        <p14:creationId xmlns:p14="http://schemas.microsoft.com/office/powerpoint/2010/main" val="27032623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4A6B4F-EB4A-46C8-8DBC-32BEDB60FDF7}" type="datetimeFigureOut">
              <a:rPr lang="en-US" smtClean="0"/>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86FE4-DAF2-4F66-BC08-DB0577742C11}" type="slidenum">
              <a:rPr lang="en-US" smtClean="0"/>
              <a:t>‹#›</a:t>
            </a:fld>
            <a:endParaRPr lang="en-US"/>
          </a:p>
        </p:txBody>
      </p:sp>
    </p:spTree>
    <p:extLst>
      <p:ext uri="{BB962C8B-B14F-4D97-AF65-F5344CB8AC3E}">
        <p14:creationId xmlns:p14="http://schemas.microsoft.com/office/powerpoint/2010/main" val="3348270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4A6B4F-EB4A-46C8-8DBC-32BEDB60FDF7}" type="datetimeFigureOut">
              <a:rPr lang="en-US" smtClean="0"/>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86FE4-DAF2-4F66-BC08-DB0577742C11}" type="slidenum">
              <a:rPr lang="en-US" smtClean="0"/>
              <a:t>‹#›</a:t>
            </a:fld>
            <a:endParaRPr lang="en-US"/>
          </a:p>
        </p:txBody>
      </p:sp>
    </p:spTree>
    <p:extLst>
      <p:ext uri="{BB962C8B-B14F-4D97-AF65-F5344CB8AC3E}">
        <p14:creationId xmlns:p14="http://schemas.microsoft.com/office/powerpoint/2010/main" val="33217628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4A6B4F-EB4A-46C8-8DBC-32BEDB60FDF7}" type="datetimeFigureOut">
              <a:rPr lang="en-US" smtClean="0"/>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86FE4-DAF2-4F66-BC08-DB0577742C11}" type="slidenum">
              <a:rPr lang="en-US" smtClean="0"/>
              <a:t>‹#›</a:t>
            </a:fld>
            <a:endParaRPr lang="en-US"/>
          </a:p>
        </p:txBody>
      </p:sp>
    </p:spTree>
    <p:extLst>
      <p:ext uri="{BB962C8B-B14F-4D97-AF65-F5344CB8AC3E}">
        <p14:creationId xmlns:p14="http://schemas.microsoft.com/office/powerpoint/2010/main" val="12704446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4A6B4F-EB4A-46C8-8DBC-32BEDB60FDF7}" type="datetimeFigureOut">
              <a:rPr lang="en-US" smtClean="0"/>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86FE4-DAF2-4F66-BC08-DB0577742C11}" type="slidenum">
              <a:rPr lang="en-US" smtClean="0"/>
              <a:t>‹#›</a:t>
            </a:fld>
            <a:endParaRPr lang="en-US"/>
          </a:p>
        </p:txBody>
      </p:sp>
    </p:spTree>
    <p:extLst>
      <p:ext uri="{BB962C8B-B14F-4D97-AF65-F5344CB8AC3E}">
        <p14:creationId xmlns:p14="http://schemas.microsoft.com/office/powerpoint/2010/main" val="26045201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4A6B4F-EB4A-46C8-8DBC-32BEDB60FDF7}" type="datetimeFigureOut">
              <a:rPr lang="en-US" smtClean="0"/>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86FE4-DAF2-4F66-BC08-DB0577742C11}" type="slidenum">
              <a:rPr lang="en-US" smtClean="0"/>
              <a:t>‹#›</a:t>
            </a:fld>
            <a:endParaRPr lang="en-US"/>
          </a:p>
        </p:txBody>
      </p:sp>
    </p:spTree>
    <p:extLst>
      <p:ext uri="{BB962C8B-B14F-4D97-AF65-F5344CB8AC3E}">
        <p14:creationId xmlns:p14="http://schemas.microsoft.com/office/powerpoint/2010/main" val="3785718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4A6B4F-EB4A-46C8-8DBC-32BEDB60FDF7}" type="datetimeFigureOut">
              <a:rPr lang="en-US" smtClean="0"/>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B6C86FE4-DAF2-4F66-BC08-DB0577742C11}" type="slidenum">
              <a:rPr lang="en-US" smtClean="0"/>
              <a:t>‹#›</a:t>
            </a:fld>
            <a:endParaRPr lang="en-US"/>
          </a:p>
        </p:txBody>
      </p:sp>
    </p:spTree>
    <p:extLst>
      <p:ext uri="{BB962C8B-B14F-4D97-AF65-F5344CB8AC3E}">
        <p14:creationId xmlns:p14="http://schemas.microsoft.com/office/powerpoint/2010/main" val="2957025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4A6B4F-EB4A-46C8-8DBC-32BEDB60FDF7}" type="datetimeFigureOut">
              <a:rPr lang="en-US" smtClean="0"/>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86FE4-DAF2-4F66-BC08-DB0577742C11}" type="slidenum">
              <a:rPr lang="en-US" smtClean="0"/>
              <a:t>‹#›</a:t>
            </a:fld>
            <a:endParaRPr lang="en-US"/>
          </a:p>
        </p:txBody>
      </p:sp>
    </p:spTree>
    <p:extLst>
      <p:ext uri="{BB962C8B-B14F-4D97-AF65-F5344CB8AC3E}">
        <p14:creationId xmlns:p14="http://schemas.microsoft.com/office/powerpoint/2010/main" val="2607032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64A6B4F-EB4A-46C8-8DBC-32BEDB60FDF7}" type="datetimeFigureOut">
              <a:rPr lang="en-US" smtClean="0"/>
              <a:t>4/21/2024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C86FE4-DAF2-4F66-BC08-DB0577742C11}" type="slidenum">
              <a:rPr lang="en-US" smtClean="0"/>
              <a:t>‹#›</a:t>
            </a:fld>
            <a:endParaRPr lang="en-US"/>
          </a:p>
        </p:txBody>
      </p:sp>
    </p:spTree>
    <p:extLst>
      <p:ext uri="{BB962C8B-B14F-4D97-AF65-F5344CB8AC3E}">
        <p14:creationId xmlns:p14="http://schemas.microsoft.com/office/powerpoint/2010/main" val="3620422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4A6B4F-EB4A-46C8-8DBC-32BEDB60FDF7}" type="datetimeFigureOut">
              <a:rPr lang="en-US" smtClean="0"/>
              <a:t>4/21/2024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C86FE4-DAF2-4F66-BC08-DB0577742C11}" type="slidenum">
              <a:rPr lang="en-US" smtClean="0"/>
              <a:t>‹#›</a:t>
            </a:fld>
            <a:endParaRPr lang="en-US"/>
          </a:p>
        </p:txBody>
      </p:sp>
    </p:spTree>
    <p:extLst>
      <p:ext uri="{BB962C8B-B14F-4D97-AF65-F5344CB8AC3E}">
        <p14:creationId xmlns:p14="http://schemas.microsoft.com/office/powerpoint/2010/main" val="4051017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64A6B4F-EB4A-46C8-8DBC-32BEDB60FDF7}" type="datetimeFigureOut">
              <a:rPr lang="en-US" smtClean="0"/>
              <a:t>4/21/2024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C86FE4-DAF2-4F66-BC08-DB0577742C11}" type="slidenum">
              <a:rPr lang="en-US" smtClean="0"/>
              <a:t>‹#›</a:t>
            </a:fld>
            <a:endParaRPr lang="en-US"/>
          </a:p>
        </p:txBody>
      </p:sp>
    </p:spTree>
    <p:extLst>
      <p:ext uri="{BB962C8B-B14F-4D97-AF65-F5344CB8AC3E}">
        <p14:creationId xmlns:p14="http://schemas.microsoft.com/office/powerpoint/2010/main" val="889213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4A6B4F-EB4A-46C8-8DBC-32BEDB60FDF7}" type="datetimeFigureOut">
              <a:rPr lang="en-US" smtClean="0"/>
              <a:t>4/21/2024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C86FE4-DAF2-4F66-BC08-DB0577742C11}" type="slidenum">
              <a:rPr lang="en-US" smtClean="0"/>
              <a:t>‹#›</a:t>
            </a:fld>
            <a:endParaRPr lang="en-US"/>
          </a:p>
        </p:txBody>
      </p:sp>
    </p:spTree>
    <p:extLst>
      <p:ext uri="{BB962C8B-B14F-4D97-AF65-F5344CB8AC3E}">
        <p14:creationId xmlns:p14="http://schemas.microsoft.com/office/powerpoint/2010/main" val="2462698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64A6B4F-EB4A-46C8-8DBC-32BEDB60FDF7}" type="datetimeFigureOut">
              <a:rPr lang="en-US" smtClean="0"/>
              <a:t>4/21/2024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C86FE4-DAF2-4F66-BC08-DB0577742C11}" type="slidenum">
              <a:rPr lang="en-US" smtClean="0"/>
              <a:t>‹#›</a:t>
            </a:fld>
            <a:endParaRPr lang="en-US"/>
          </a:p>
        </p:txBody>
      </p:sp>
    </p:spTree>
    <p:extLst>
      <p:ext uri="{BB962C8B-B14F-4D97-AF65-F5344CB8AC3E}">
        <p14:creationId xmlns:p14="http://schemas.microsoft.com/office/powerpoint/2010/main" val="1695260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64A6B4F-EB4A-46C8-8DBC-32BEDB60FDF7}" type="datetimeFigureOut">
              <a:rPr lang="en-US" smtClean="0"/>
              <a:t>4/21/2024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C86FE4-DAF2-4F66-BC08-DB0577742C11}" type="slidenum">
              <a:rPr lang="en-US" smtClean="0"/>
              <a:t>‹#›</a:t>
            </a:fld>
            <a:endParaRPr lang="en-US"/>
          </a:p>
        </p:txBody>
      </p:sp>
    </p:spTree>
    <p:extLst>
      <p:ext uri="{BB962C8B-B14F-4D97-AF65-F5344CB8AC3E}">
        <p14:creationId xmlns:p14="http://schemas.microsoft.com/office/powerpoint/2010/main" val="483710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64A6B4F-EB4A-46C8-8DBC-32BEDB60FDF7}" type="datetimeFigureOut">
              <a:rPr lang="en-US" smtClean="0"/>
              <a:t>4/21/2024</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C86FE4-DAF2-4F66-BC08-DB0577742C11}" type="slidenum">
              <a:rPr lang="en-US" smtClean="0"/>
              <a:t>‹#›</a:t>
            </a:fld>
            <a:endParaRPr lang="en-US"/>
          </a:p>
        </p:txBody>
      </p:sp>
    </p:spTree>
    <p:extLst>
      <p:ext uri="{BB962C8B-B14F-4D97-AF65-F5344CB8AC3E}">
        <p14:creationId xmlns:p14="http://schemas.microsoft.com/office/powerpoint/2010/main" val="3699467871"/>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1.png"/><Relationship Id="rId4" Type="http://schemas.microsoft.com/office/2017/06/relationships/model3d" Target="../media/model3d1.glb"/></Relationships>
</file>

<file path=ppt/slides/_rels/slide17.xml.rels><?xml version="1.0" encoding="UTF-8" standalone="yes"?>
<Relationships xmlns="http://schemas.openxmlformats.org/package/2006/relationships"><Relationship Id="rId8" Type="http://schemas.openxmlformats.org/officeDocument/2006/relationships/image" Target="../media/image15.jpeg"/><Relationship Id="rId3" Type="http://schemas.microsoft.com/office/2007/relationships/hdphoto" Target="../media/hdphoto4.wdp"/><Relationship Id="rId7" Type="http://schemas.openxmlformats.org/officeDocument/2006/relationships/image" Target="../media/image14.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3.jpeg"/><Relationship Id="rId5" Type="http://schemas.microsoft.com/office/2007/relationships/hdphoto" Target="../media/hdphoto3.wdp"/><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25000"/>
              </a:schemeClr>
            </a:gs>
            <a:gs pos="91000">
              <a:schemeClr val="bg2">
                <a:lumMod val="75000"/>
              </a:schemeClr>
            </a:gs>
          </a:gsLst>
          <a:lin ang="13500000" scaled="1"/>
          <a:tileRect/>
        </a:gra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2A6E5540-546A-4FE7-B738-0CBF94E97C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74" name="Rounded Rectangle 16">
            <a:extLst>
              <a:ext uri="{FF2B5EF4-FFF2-40B4-BE49-F238E27FC236}">
                <a16:creationId xmlns:a16="http://schemas.microsoft.com/office/drawing/2014/main" id="{865ADA62-317E-475C-846E-136EAC4EFB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8930"/>
            <a:ext cx="10859557" cy="5565601"/>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pic>
        <p:nvPicPr>
          <p:cNvPr id="10243" name="Picture 2" descr="2012_Annual_Report_C3.pdf"/>
          <p:cNvPicPr>
            <a:picLocks noChangeAspect="1"/>
          </p:cNvPicPr>
          <p:nvPr/>
        </p:nvPicPr>
        <p:blipFill>
          <a:blip r:embed="rId3">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3598690" y="980524"/>
            <a:ext cx="7526957" cy="4896951"/>
          </a:xfrm>
          <a:prstGeom prst="rect">
            <a:avLst/>
          </a:prstGeom>
          <a:noFill/>
          <a:effectLst>
            <a:outerShdw blurRad="63500" sx="102000" sy="102000" algn="ctr" rotWithShape="0">
              <a:prstClr val="black">
                <a:alpha val="40000"/>
              </a:prst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42" name="Slide Number Placeholder 1"/>
          <p:cNvSpPr>
            <a:spLocks noGrp="1"/>
          </p:cNvSpPr>
          <p:nvPr>
            <p:ph type="sldNum" sz="quarter" idx="12"/>
          </p:nvPr>
        </p:nvSpPr>
        <p:spPr bwMode="auto">
          <a:xfrm>
            <a:off x="11640833" y="6492875"/>
            <a:ext cx="551167" cy="365125"/>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marL="0" marR="0" lvl="0" indent="0" algn="r" defTabSz="914400" rtl="0" eaLnBrk="1" fontAlgn="auto" latinLnBrk="0" hangingPunct="1">
              <a:lnSpc>
                <a:spcPct val="90000"/>
              </a:lnSpc>
              <a:spcBef>
                <a:spcPct val="0"/>
              </a:spcBef>
              <a:spcAft>
                <a:spcPts val="600"/>
              </a:spcAft>
              <a:buClrTx/>
              <a:buSzTx/>
              <a:buFont typeface="Arial" charset="0"/>
              <a:buNone/>
              <a:tabLst/>
              <a:defRPr/>
            </a:pPr>
            <a:fld id="{859FA26B-1C3E-4442-A94E-819A4C75D4EF}" type="slidenum">
              <a:rPr kumimoji="0" lang="en-US" altLang="en-US" sz="900" b="0" i="0" u="none" strike="noStrike" kern="1200" cap="none" spc="0" normalizeH="0" baseline="0" noProof="0">
                <a:ln>
                  <a:noFill/>
                </a:ln>
                <a:solidFill>
                  <a:prstClr val="black"/>
                </a:solidFill>
                <a:effectLst/>
                <a:uLnTx/>
                <a:uFillTx/>
                <a:latin typeface="Arial Nova" panose="020B0504020202020204" pitchFamily="34" charset="0"/>
              </a:rPr>
              <a:pPr marL="0" marR="0" lvl="0" indent="0" algn="r" defTabSz="914400" rtl="0" eaLnBrk="1" fontAlgn="auto" latinLnBrk="0" hangingPunct="1">
                <a:lnSpc>
                  <a:spcPct val="90000"/>
                </a:lnSpc>
                <a:spcBef>
                  <a:spcPct val="0"/>
                </a:spcBef>
                <a:spcAft>
                  <a:spcPts val="600"/>
                </a:spcAft>
                <a:buClrTx/>
                <a:buSzTx/>
                <a:buFont typeface="Arial" charset="0"/>
                <a:buNone/>
                <a:tabLst/>
                <a:defRPr/>
              </a:pPr>
              <a:t>1</a:t>
            </a:fld>
            <a:endParaRPr kumimoji="0" lang="en-US" altLang="en-US" sz="900" b="0" i="0" u="none" strike="noStrike" kern="1200" cap="none" spc="0" normalizeH="0" baseline="0" noProof="0" dirty="0">
              <a:ln>
                <a:noFill/>
              </a:ln>
              <a:solidFill>
                <a:prstClr val="black"/>
              </a:solidFill>
              <a:effectLst/>
              <a:uLnTx/>
              <a:uFillTx/>
              <a:latin typeface="Arial Nova" panose="020B0504020202020204" pitchFamily="34" charset="0"/>
            </a:endParaRPr>
          </a:p>
        </p:txBody>
      </p:sp>
      <p:pic>
        <p:nvPicPr>
          <p:cNvPr id="6" name="Picture 5" descr="Logo&#10;&#10;Description automatically generated">
            <a:extLst>
              <a:ext uri="{FF2B5EF4-FFF2-40B4-BE49-F238E27FC236}">
                <a16:creationId xmlns:a16="http://schemas.microsoft.com/office/drawing/2014/main" id="{AB2FF6E3-795D-4665-BF23-F7BC9E1D51FC}"/>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9000"/>
                    </a14:imgEffect>
                  </a14:imgLayer>
                </a14:imgProps>
              </a:ext>
              <a:ext uri="{28A0092B-C50C-407E-A947-70E740481C1C}">
                <a14:useLocalDpi xmlns:a14="http://schemas.microsoft.com/office/drawing/2010/main" val="0"/>
              </a:ext>
            </a:extLst>
          </a:blip>
          <a:stretch>
            <a:fillRect/>
          </a:stretch>
        </p:blipFill>
        <p:spPr>
          <a:xfrm>
            <a:off x="986872" y="2743200"/>
            <a:ext cx="2353011" cy="1194421"/>
          </a:xfrm>
          <a:prstGeom prst="rect">
            <a:avLst/>
          </a:prstGeom>
          <a:effectLst/>
        </p:spPr>
      </p:pic>
    </p:spTree>
    <p:extLst>
      <p:ext uri="{BB962C8B-B14F-4D97-AF65-F5344CB8AC3E}">
        <p14:creationId xmlns:p14="http://schemas.microsoft.com/office/powerpoint/2010/main" val="354871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250"/>
                                  </p:stCondLst>
                                  <p:childTnLst>
                                    <p:set>
                                      <p:cBhvr>
                                        <p:cTn id="6" dur="1" fill="hold">
                                          <p:stCondLst>
                                            <p:cond delay="0"/>
                                          </p:stCondLst>
                                        </p:cTn>
                                        <p:tgtEl>
                                          <p:spTgt spid="6"/>
                                        </p:tgtEl>
                                        <p:attrNameLst>
                                          <p:attrName>style.visibility</p:attrName>
                                        </p:attrNameLst>
                                      </p:cBhvr>
                                      <p:to>
                                        <p:strVal val="visible"/>
                                      </p:to>
                                    </p:set>
                                    <p:anim calcmode="lin" valueType="num">
                                      <p:cBhvr>
                                        <p:cTn id="7" dur="1500" fill="hold"/>
                                        <p:tgtEl>
                                          <p:spTgt spid="6"/>
                                        </p:tgtEl>
                                        <p:attrNameLst>
                                          <p:attrName>ppt_w</p:attrName>
                                        </p:attrNameLst>
                                      </p:cBhvr>
                                      <p:tavLst>
                                        <p:tav tm="0">
                                          <p:val>
                                            <p:fltVal val="0"/>
                                          </p:val>
                                        </p:tav>
                                        <p:tav tm="100000">
                                          <p:val>
                                            <p:strVal val="#ppt_w"/>
                                          </p:val>
                                        </p:tav>
                                      </p:tavLst>
                                    </p:anim>
                                    <p:anim calcmode="lin" valueType="num">
                                      <p:cBhvr>
                                        <p:cTn id="8" dur="1500" fill="hold"/>
                                        <p:tgtEl>
                                          <p:spTgt spid="6"/>
                                        </p:tgtEl>
                                        <p:attrNameLst>
                                          <p:attrName>ppt_h</p:attrName>
                                        </p:attrNameLst>
                                      </p:cBhvr>
                                      <p:tavLst>
                                        <p:tav tm="0">
                                          <p:val>
                                            <p:fltVal val="0"/>
                                          </p:val>
                                        </p:tav>
                                        <p:tav tm="100000">
                                          <p:val>
                                            <p:strVal val="#ppt_h"/>
                                          </p:val>
                                        </p:tav>
                                      </p:tavLst>
                                    </p:anim>
                                    <p:anim calcmode="lin" valueType="num">
                                      <p:cBhvr>
                                        <p:cTn id="9" dur="1500" fill="hold"/>
                                        <p:tgtEl>
                                          <p:spTgt spid="6"/>
                                        </p:tgtEl>
                                        <p:attrNameLst>
                                          <p:attrName>style.rotation</p:attrName>
                                        </p:attrNameLst>
                                      </p:cBhvr>
                                      <p:tavLst>
                                        <p:tav tm="0">
                                          <p:val>
                                            <p:fltVal val="90"/>
                                          </p:val>
                                        </p:tav>
                                        <p:tav tm="100000">
                                          <p:val>
                                            <p:fltVal val="0"/>
                                          </p:val>
                                        </p:tav>
                                      </p:tavLst>
                                    </p:anim>
                                    <p:animEffect transition="in" filter="fade">
                                      <p:cBhvr>
                                        <p:cTn id="10"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a:extLst>
            <a:ext uri="{FF2B5EF4-FFF2-40B4-BE49-F238E27FC236}">
              <a16:creationId xmlns:a16="http://schemas.microsoft.com/office/drawing/2014/main" id="{16DCA05F-A2FD-35E7-218D-F0CE0DF4028E}"/>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E03BF673-8C68-4092-BF1B-53C57EFE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sp useBgFill="1">
        <p:nvSpPr>
          <p:cNvPr id="15" name="Freeform: Shape 14">
            <a:extLst>
              <a:ext uri="{FF2B5EF4-FFF2-40B4-BE49-F238E27FC236}">
                <a16:creationId xmlns:a16="http://schemas.microsoft.com/office/drawing/2014/main" id="{B1BDB70B-F0E6-4867-818F-C582494FB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7083" y="0"/>
            <a:ext cx="11134917" cy="6858000"/>
          </a:xfrm>
          <a:custGeom>
            <a:avLst/>
            <a:gdLst>
              <a:gd name="connsiteX0" fmla="*/ 7627977 w 11134917"/>
              <a:gd name="connsiteY0" fmla="*/ 0 h 6858000"/>
              <a:gd name="connsiteX1" fmla="*/ 8129873 w 11134917"/>
              <a:gd name="connsiteY1" fmla="*/ 0 h 6858000"/>
              <a:gd name="connsiteX2" fmla="*/ 11134917 w 11134917"/>
              <a:gd name="connsiteY2" fmla="*/ 0 h 6858000"/>
              <a:gd name="connsiteX3" fmla="*/ 11134917 w 11134917"/>
              <a:gd name="connsiteY3" fmla="*/ 6858000 h 6858000"/>
              <a:gd name="connsiteX4" fmla="*/ 8129873 w 11134917"/>
              <a:gd name="connsiteY4" fmla="*/ 6858000 h 6858000"/>
              <a:gd name="connsiteX5" fmla="*/ 7627977 w 11134917"/>
              <a:gd name="connsiteY5" fmla="*/ 6858000 h 6858000"/>
              <a:gd name="connsiteX6" fmla="*/ 7627977 w 11134917"/>
              <a:gd name="connsiteY6" fmla="*/ 6857419 h 6858000"/>
              <a:gd name="connsiteX7" fmla="*/ 1921931 w 11134917"/>
              <a:gd name="connsiteY7" fmla="*/ 6850814 h 6858000"/>
              <a:gd name="connsiteX8" fmla="*/ 0 w 11134917"/>
              <a:gd name="connsiteY8" fmla="*/ 5325357 h 6858000"/>
              <a:gd name="connsiteX9" fmla="*/ 838199 w 11134917"/>
              <a:gd name="connsiteY9" fmla="*/ 7331 h 6858000"/>
              <a:gd name="connsiteX10" fmla="*/ 7627977 w 11134917"/>
              <a:gd name="connsiteY10" fmla="*/ 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34917" h="6858000">
                <a:moveTo>
                  <a:pt x="7627977" y="0"/>
                </a:moveTo>
                <a:lnTo>
                  <a:pt x="8129873" y="0"/>
                </a:lnTo>
                <a:lnTo>
                  <a:pt x="11134917" y="0"/>
                </a:lnTo>
                <a:lnTo>
                  <a:pt x="11134917" y="6858000"/>
                </a:lnTo>
                <a:lnTo>
                  <a:pt x="8129873" y="6858000"/>
                </a:lnTo>
                <a:lnTo>
                  <a:pt x="7627977" y="6858000"/>
                </a:lnTo>
                <a:lnTo>
                  <a:pt x="7627977" y="6857419"/>
                </a:lnTo>
                <a:lnTo>
                  <a:pt x="1921931" y="6850814"/>
                </a:lnTo>
                <a:lnTo>
                  <a:pt x="0" y="5325357"/>
                </a:lnTo>
                <a:lnTo>
                  <a:pt x="838199" y="7331"/>
                </a:lnTo>
                <a:lnTo>
                  <a:pt x="7627977" y="50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1E52C707-F508-47B5-8864-8CC3EE0F0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2025" y="0"/>
            <a:ext cx="2436813" cy="6858001"/>
            <a:chOff x="1320800" y="0"/>
            <a:chExt cx="2436813" cy="6858001"/>
          </a:xfrm>
        </p:grpSpPr>
        <p:sp>
          <p:nvSpPr>
            <p:cNvPr id="18" name="Freeform 6">
              <a:extLst>
                <a:ext uri="{FF2B5EF4-FFF2-40B4-BE49-F238E27FC236}">
                  <a16:creationId xmlns:a16="http://schemas.microsoft.com/office/drawing/2014/main" id="{066B5DD9-1C9B-4957-AF7C-8E11C7E88B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9" name="Freeform 7">
              <a:extLst>
                <a:ext uri="{FF2B5EF4-FFF2-40B4-BE49-F238E27FC236}">
                  <a16:creationId xmlns:a16="http://schemas.microsoft.com/office/drawing/2014/main" id="{8DF9D480-2CEE-4037-8C1B-6380686300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20" name="Freeform 8">
              <a:extLst>
                <a:ext uri="{FF2B5EF4-FFF2-40B4-BE49-F238E27FC236}">
                  <a16:creationId xmlns:a16="http://schemas.microsoft.com/office/drawing/2014/main" id="{EBF6F7B8-E51D-495D-B944-B8E2E84C57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21" name="Freeform 9">
              <a:extLst>
                <a:ext uri="{FF2B5EF4-FFF2-40B4-BE49-F238E27FC236}">
                  <a16:creationId xmlns:a16="http://schemas.microsoft.com/office/drawing/2014/main" id="{F43BB0F7-F9F4-4CFA-9277-2B671DC70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22" name="Freeform 10">
              <a:extLst>
                <a:ext uri="{FF2B5EF4-FFF2-40B4-BE49-F238E27FC236}">
                  <a16:creationId xmlns:a16="http://schemas.microsoft.com/office/drawing/2014/main" id="{D51F18A6-D926-4462-B110-63097184F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3" name="Freeform 11">
              <a:extLst>
                <a:ext uri="{FF2B5EF4-FFF2-40B4-BE49-F238E27FC236}">
                  <a16:creationId xmlns:a16="http://schemas.microsoft.com/office/drawing/2014/main" id="{ED77B4F5-55D8-444A-9EFF-CAAA8CD69F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7" name="Title 6">
            <a:extLst>
              <a:ext uri="{FF2B5EF4-FFF2-40B4-BE49-F238E27FC236}">
                <a16:creationId xmlns:a16="http://schemas.microsoft.com/office/drawing/2014/main" id="{0236A5FB-793C-155C-54E7-2B073812ED28}"/>
              </a:ext>
            </a:extLst>
          </p:cNvPr>
          <p:cNvSpPr txBox="1">
            <a:spLocks noGrp="1"/>
          </p:cNvSpPr>
          <p:nvPr>
            <p:ph type="title"/>
          </p:nvPr>
        </p:nvSpPr>
        <p:spPr>
          <a:xfrm>
            <a:off x="2376795" y="105192"/>
            <a:ext cx="8653708" cy="549157"/>
          </a:xfrm>
          <a:prstGeom prst="rect">
            <a:avLst/>
          </a:prstGeom>
          <a:ln>
            <a:solidFill>
              <a:schemeClr val="bg2">
                <a:lumMod val="25000"/>
              </a:schemeClr>
            </a:solidFill>
          </a:ln>
          <a:effectLst/>
        </p:spPr>
        <p:txBody>
          <a:bodyPr vert="horz" lIns="91440" tIns="45720" rIns="91440" bIns="45720" rtlCol="0" anchor="ctr">
            <a:noAutofit/>
          </a:bodyPr>
          <a:lstStyle/>
          <a:p>
            <a:r>
              <a:rPr lang="en-US" sz="3200" b="1" spc="100"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Expenses: Line 15 through17</a:t>
            </a:r>
            <a:endParaRPr lang="en-US" sz="3200" b="1" spc="150" dirty="0">
              <a:solidFill>
                <a:schemeClr val="bg2">
                  <a:lumMod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Footer Placeholder 3">
            <a:extLst>
              <a:ext uri="{FF2B5EF4-FFF2-40B4-BE49-F238E27FC236}">
                <a16:creationId xmlns:a16="http://schemas.microsoft.com/office/drawing/2014/main" id="{A9DA86A9-484C-DC16-1B71-AEE12B8C2C9D}"/>
              </a:ext>
            </a:extLst>
          </p:cNvPr>
          <p:cNvSpPr>
            <a:spLocks noGrp="1"/>
          </p:cNvSpPr>
          <p:nvPr>
            <p:ph type="ftr" sz="quarter" idx="11"/>
          </p:nvPr>
        </p:nvSpPr>
        <p:spPr>
          <a:xfrm>
            <a:off x="5577077" y="6570245"/>
            <a:ext cx="4408890" cy="365125"/>
          </a:xfrm>
        </p:spPr>
        <p:txBody>
          <a:bodyPr vert="horz" lIns="91440" tIns="45720" rIns="91440" bIns="45720" rtlCol="0" anchor="ctr">
            <a:normAutofit/>
          </a:bodyPr>
          <a:lstStyle/>
          <a:p>
            <a:pPr>
              <a:spcAft>
                <a:spcPts val="600"/>
              </a:spcAft>
              <a:defRPr/>
            </a:pPr>
            <a:r>
              <a:rPr lang="en-US" sz="800" b="0" i="0" kern="1200" spc="100" dirty="0">
                <a:solidFill>
                  <a:schemeClr val="bg1">
                    <a:lumMod val="50000"/>
                  </a:schemeClr>
                </a:solidFill>
                <a:effectLst/>
                <a:latin typeface="Arial" panose="020B0604020202020204" pitchFamily="34" charset="0"/>
                <a:cs typeface="Arial" panose="020B0604020202020204" pitchFamily="34" charset="0"/>
              </a:rPr>
              <a:t>Department of Virginia</a:t>
            </a:r>
          </a:p>
        </p:txBody>
      </p:sp>
      <p:sp>
        <p:nvSpPr>
          <p:cNvPr id="5" name="Slide Number Placeholder 4">
            <a:extLst>
              <a:ext uri="{FF2B5EF4-FFF2-40B4-BE49-F238E27FC236}">
                <a16:creationId xmlns:a16="http://schemas.microsoft.com/office/drawing/2014/main" id="{040A1C84-BA2B-95E6-330F-1B6776A3C77E}"/>
              </a:ext>
            </a:extLst>
          </p:cNvPr>
          <p:cNvSpPr>
            <a:spLocks noGrp="1"/>
          </p:cNvSpPr>
          <p:nvPr>
            <p:ph type="sldNum" sz="quarter" idx="12"/>
          </p:nvPr>
        </p:nvSpPr>
        <p:spPr>
          <a:xfrm>
            <a:off x="11595436" y="6492875"/>
            <a:ext cx="551167" cy="365125"/>
          </a:xfrm>
        </p:spPr>
        <p:txBody>
          <a:bodyPr vert="horz" lIns="91440" tIns="45720" rIns="91440" bIns="45720" rtlCol="0" anchor="ctr">
            <a:normAutofit/>
          </a:bodyPr>
          <a:lstStyle/>
          <a:p>
            <a:pPr>
              <a:spcAft>
                <a:spcPts val="600"/>
              </a:spcAft>
              <a:defRPr/>
            </a:pPr>
            <a:fld id="{FF9353F9-6FC0-4501-B721-5C92757755E0}" type="slidenum">
              <a:rPr lang="en-US" sz="900">
                <a:solidFill>
                  <a:schemeClr val="bg1">
                    <a:lumMod val="50000"/>
                  </a:schemeClr>
                </a:solidFill>
                <a:latin typeface="Arial" panose="020B0604020202020204" pitchFamily="34" charset="0"/>
                <a:cs typeface="Arial" panose="020B0604020202020204" pitchFamily="34" charset="0"/>
              </a:rPr>
              <a:pPr>
                <a:spcAft>
                  <a:spcPts val="600"/>
                </a:spcAft>
                <a:defRPr/>
              </a:pPr>
              <a:t>10</a:t>
            </a:fld>
            <a:endParaRPr lang="en-US" sz="900" dirty="0">
              <a:solidFill>
                <a:schemeClr val="bg1">
                  <a:lumMod val="50000"/>
                </a:schemeClr>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F60E140D-5185-4DFC-0583-2A8BCA7C4D8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bwMode="auto">
          <a:xfrm>
            <a:off x="56482" y="69575"/>
            <a:ext cx="614065" cy="47160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a16="http://schemas.microsoft.com/office/drawing/2014/main" id="{CD9F529B-D16F-11E1-FEB6-CF8AF4BDD31B}"/>
              </a:ext>
            </a:extLst>
          </p:cNvPr>
          <p:cNvSpPr txBox="1"/>
          <p:nvPr/>
        </p:nvSpPr>
        <p:spPr>
          <a:xfrm>
            <a:off x="2147164" y="1082551"/>
            <a:ext cx="9783167" cy="2954655"/>
          </a:xfrm>
          <a:prstGeom prst="rect">
            <a:avLst/>
          </a:prstGeom>
          <a:noFill/>
        </p:spPr>
        <p:txBody>
          <a:bodyPr wrap="square">
            <a:spAutoFit/>
          </a:bodyPr>
          <a:lstStyle/>
          <a:p>
            <a:pPr>
              <a:buClr>
                <a:schemeClr val="accent3">
                  <a:lumMod val="50000"/>
                </a:schemeClr>
              </a:buClr>
              <a:buSzPct val="90000"/>
              <a:buFont typeface="Wingdings" panose="05000000000000000000" pitchFamily="2" charset="2"/>
              <a:buChar char="Ø"/>
            </a:pPr>
            <a:r>
              <a:rPr lang="en-US" sz="2600" b="1" dirty="0">
                <a:solidFill>
                  <a:schemeClr val="tx1">
                    <a:lumMod val="75000"/>
                    <a:lumOff val="25000"/>
                  </a:schemeClr>
                </a:solidFill>
                <a:latin typeface="Arial" panose="020B0604020202020204" pitchFamily="34" charset="0"/>
                <a:cs typeface="Arial" panose="020B0604020202020204" pitchFamily="34" charset="0"/>
              </a:rPr>
              <a:t>Line 15: </a:t>
            </a:r>
            <a:r>
              <a:rPr lang="en-US" sz="2600" b="1" spc="100" dirty="0">
                <a:solidFill>
                  <a:schemeClr val="tx1">
                    <a:lumMod val="75000"/>
                    <a:lumOff val="25000"/>
                  </a:schemeClr>
                </a:solidFill>
                <a:latin typeface="Arial" panose="020B0604020202020204" pitchFamily="34" charset="0"/>
                <a:cs typeface="Arial" panose="020B0604020202020204" pitchFamily="34" charset="0"/>
              </a:rPr>
              <a:t>Forget Me Not Drive Expenses</a:t>
            </a:r>
          </a:p>
          <a:p>
            <a:pPr lvl="1">
              <a:buClr>
                <a:schemeClr val="accent3">
                  <a:lumMod val="50000"/>
                </a:schemeClr>
              </a:buClr>
              <a:buSzPct val="90000"/>
              <a:buFont typeface="Wingdings" panose="05000000000000000000" pitchFamily="2" charset="2"/>
              <a:buChar char="Ø"/>
            </a:pPr>
            <a:r>
              <a:rPr lang="en-US" sz="2000" spc="100" dirty="0">
                <a:solidFill>
                  <a:schemeClr val="tx1">
                    <a:lumMod val="75000"/>
                    <a:lumOff val="25000"/>
                  </a:schemeClr>
                </a:solidFill>
                <a:latin typeface="Arial" panose="020B0604020202020204" pitchFamily="34" charset="0"/>
                <a:cs typeface="Arial" panose="020B0604020202020204" pitchFamily="34" charset="0"/>
              </a:rPr>
              <a:t> </a:t>
            </a:r>
            <a:r>
              <a:rPr lang="en-US" sz="2200" spc="100" dirty="0">
                <a:solidFill>
                  <a:schemeClr val="tx1">
                    <a:lumMod val="75000"/>
                    <a:lumOff val="25000"/>
                  </a:schemeClr>
                </a:solidFill>
                <a:latin typeface="Arial" panose="020B0604020202020204" pitchFamily="34" charset="0"/>
                <a:cs typeface="Arial" panose="020B0604020202020204" pitchFamily="34" charset="0"/>
              </a:rPr>
              <a:t>Flowers</a:t>
            </a:r>
          </a:p>
          <a:p>
            <a:pPr lvl="1">
              <a:buClr>
                <a:schemeClr val="accent3">
                  <a:lumMod val="50000"/>
                </a:schemeClr>
              </a:buClr>
              <a:buSzPct val="90000"/>
              <a:buFont typeface="Wingdings" panose="05000000000000000000" pitchFamily="2" charset="2"/>
              <a:buChar char="Ø"/>
            </a:pPr>
            <a:r>
              <a:rPr lang="en-US" sz="2200" spc="100" dirty="0">
                <a:solidFill>
                  <a:schemeClr val="tx1">
                    <a:lumMod val="75000"/>
                    <a:lumOff val="25000"/>
                  </a:schemeClr>
                </a:solidFill>
                <a:latin typeface="Arial" panose="020B0604020202020204" pitchFamily="34" charset="0"/>
                <a:cs typeface="Arial" panose="020B0604020202020204" pitchFamily="34" charset="0"/>
              </a:rPr>
              <a:t> Cans</a:t>
            </a:r>
          </a:p>
          <a:p>
            <a:pPr lvl="1">
              <a:buClr>
                <a:schemeClr val="accent3">
                  <a:lumMod val="50000"/>
                </a:schemeClr>
              </a:buClr>
              <a:buSzPct val="90000"/>
              <a:buFont typeface="Wingdings" panose="05000000000000000000" pitchFamily="2" charset="2"/>
              <a:buChar char="Ø"/>
            </a:pPr>
            <a:r>
              <a:rPr lang="en-US" sz="2200" spc="100" dirty="0">
                <a:solidFill>
                  <a:schemeClr val="tx1">
                    <a:lumMod val="75000"/>
                    <a:lumOff val="25000"/>
                  </a:schemeClr>
                </a:solidFill>
                <a:latin typeface="Arial" panose="020B0604020202020204" pitchFamily="34" charset="0"/>
                <a:cs typeface="Arial" panose="020B0604020202020204" pitchFamily="34" charset="0"/>
              </a:rPr>
              <a:t> Materials from  DAV National Headquarters</a:t>
            </a:r>
          </a:p>
          <a:p>
            <a:pPr lvl="1">
              <a:buClr>
                <a:schemeClr val="accent3">
                  <a:lumMod val="50000"/>
                </a:schemeClr>
              </a:buClr>
              <a:buSzPct val="90000"/>
              <a:buFont typeface="Wingdings" panose="05000000000000000000" pitchFamily="2" charset="2"/>
              <a:buChar char="Ø"/>
            </a:pPr>
            <a:r>
              <a:rPr lang="en-US" sz="2200" spc="100" dirty="0">
                <a:solidFill>
                  <a:schemeClr val="tx1">
                    <a:lumMod val="75000"/>
                    <a:lumOff val="25000"/>
                  </a:schemeClr>
                </a:solidFill>
                <a:latin typeface="Arial" panose="020B0604020202020204" pitchFamily="34" charset="0"/>
                <a:cs typeface="Arial" panose="020B0604020202020204" pitchFamily="34" charset="0"/>
              </a:rPr>
              <a:t> NOTE: Meals for Volunteers go on Line 21</a:t>
            </a:r>
          </a:p>
          <a:p>
            <a:pPr lvl="1">
              <a:buClr>
                <a:schemeClr val="accent3">
                  <a:lumMod val="50000"/>
                </a:schemeClr>
              </a:buClr>
              <a:buSzPct val="90000"/>
              <a:buFont typeface="Wingdings" panose="05000000000000000000" pitchFamily="2" charset="2"/>
              <a:buChar char="Ø"/>
            </a:pPr>
            <a:endParaRPr lang="en-US" spc="100" dirty="0">
              <a:solidFill>
                <a:schemeClr val="tx1">
                  <a:lumMod val="75000"/>
                  <a:lumOff val="25000"/>
                </a:schemeClr>
              </a:solidFill>
              <a:latin typeface="Arial" panose="020B0604020202020204" pitchFamily="34" charset="0"/>
              <a:cs typeface="Arial" panose="020B0604020202020204" pitchFamily="34" charset="0"/>
            </a:endParaRPr>
          </a:p>
          <a:p>
            <a:pPr>
              <a:buClr>
                <a:schemeClr val="accent3">
                  <a:lumMod val="50000"/>
                </a:schemeClr>
              </a:buClr>
              <a:buSzPct val="90000"/>
              <a:buFont typeface="Wingdings" panose="05000000000000000000" pitchFamily="2" charset="2"/>
              <a:buChar char="Ø"/>
            </a:pPr>
            <a:r>
              <a:rPr lang="en-US" sz="3200" spc="100" dirty="0">
                <a:solidFill>
                  <a:schemeClr val="tx1">
                    <a:lumMod val="75000"/>
                    <a:lumOff val="25000"/>
                  </a:schemeClr>
                </a:solidFill>
                <a:latin typeface="Arial" panose="020B0604020202020204" pitchFamily="34" charset="0"/>
                <a:cs typeface="Arial" panose="020B0604020202020204" pitchFamily="34" charset="0"/>
              </a:rPr>
              <a:t> </a:t>
            </a:r>
            <a:r>
              <a:rPr lang="en-US" sz="2600" b="1" spc="100" dirty="0">
                <a:solidFill>
                  <a:schemeClr val="tx1">
                    <a:lumMod val="75000"/>
                    <a:lumOff val="25000"/>
                  </a:schemeClr>
                </a:solidFill>
                <a:latin typeface="Arial" panose="020B0604020202020204" pitchFamily="34" charset="0"/>
                <a:cs typeface="Arial" panose="020B0604020202020204" pitchFamily="34" charset="0"/>
              </a:rPr>
              <a:t>Line 16:</a:t>
            </a:r>
            <a:r>
              <a:rPr lang="en-US" sz="2600" spc="100" dirty="0">
                <a:solidFill>
                  <a:schemeClr val="tx1">
                    <a:lumMod val="75000"/>
                    <a:lumOff val="25000"/>
                  </a:schemeClr>
                </a:solidFill>
                <a:latin typeface="Arial" panose="020B0604020202020204" pitchFamily="34" charset="0"/>
                <a:cs typeface="Arial" panose="020B0604020202020204" pitchFamily="34" charset="0"/>
              </a:rPr>
              <a:t> </a:t>
            </a:r>
            <a:r>
              <a:rPr lang="en-US" sz="2600" b="1" spc="100" dirty="0">
                <a:solidFill>
                  <a:schemeClr val="tx1">
                    <a:lumMod val="75000"/>
                    <a:lumOff val="25000"/>
                  </a:schemeClr>
                </a:solidFill>
                <a:latin typeface="Arial" panose="020B0604020202020204" pitchFamily="34" charset="0"/>
                <a:cs typeface="Arial" panose="020B0604020202020204" pitchFamily="34" charset="0"/>
              </a:rPr>
              <a:t>Expenses for Bingo </a:t>
            </a:r>
            <a:r>
              <a:rPr lang="en-US" sz="2600" b="1" i="1" spc="100" dirty="0">
                <a:solidFill>
                  <a:schemeClr val="tx1">
                    <a:lumMod val="75000"/>
                    <a:lumOff val="25000"/>
                  </a:schemeClr>
                </a:solidFill>
                <a:latin typeface="Arial" panose="020B0604020202020204" pitchFamily="34" charset="0"/>
                <a:cs typeface="Arial" panose="020B0604020202020204" pitchFamily="34" charset="0"/>
              </a:rPr>
              <a:t>outside</a:t>
            </a:r>
            <a:r>
              <a:rPr lang="en-US" sz="2600" b="1" spc="100" dirty="0">
                <a:solidFill>
                  <a:schemeClr val="tx1">
                    <a:lumMod val="75000"/>
                    <a:lumOff val="25000"/>
                  </a:schemeClr>
                </a:solidFill>
                <a:latin typeface="Arial" panose="020B0604020202020204" pitchFamily="34" charset="0"/>
                <a:cs typeface="Arial" panose="020B0604020202020204" pitchFamily="34" charset="0"/>
              </a:rPr>
              <a:t> a VAMC</a:t>
            </a:r>
          </a:p>
          <a:p>
            <a:pPr lvl="1">
              <a:buClr>
                <a:schemeClr val="accent3">
                  <a:lumMod val="50000"/>
                </a:schemeClr>
              </a:buClr>
              <a:buSzPct val="90000"/>
              <a:buFont typeface="Wingdings" panose="05000000000000000000" pitchFamily="2" charset="2"/>
              <a:buChar char="Ø"/>
            </a:pPr>
            <a:r>
              <a:rPr lang="en-US" spc="100" dirty="0">
                <a:solidFill>
                  <a:schemeClr val="tx1">
                    <a:lumMod val="75000"/>
                    <a:lumOff val="25000"/>
                  </a:schemeClr>
                </a:solidFill>
                <a:latin typeface="Arial" panose="020B0604020202020204" pitchFamily="34" charset="0"/>
                <a:cs typeface="Arial" panose="020B0604020202020204" pitchFamily="34" charset="0"/>
              </a:rPr>
              <a:t> </a:t>
            </a:r>
            <a:r>
              <a:rPr lang="en-US" sz="2200" spc="100" dirty="0">
                <a:solidFill>
                  <a:schemeClr val="tx1">
                    <a:lumMod val="75000"/>
                    <a:lumOff val="25000"/>
                  </a:schemeClr>
                </a:solidFill>
                <a:latin typeface="Arial" panose="020B0604020202020204" pitchFamily="34" charset="0"/>
                <a:cs typeface="Arial" panose="020B0604020202020204" pitchFamily="34" charset="0"/>
              </a:rPr>
              <a:t>NOTE: Bingo within VAMC’s and Nursing Homes is Line 14</a:t>
            </a:r>
          </a:p>
        </p:txBody>
      </p:sp>
      <p:sp>
        <p:nvSpPr>
          <p:cNvPr id="6" name="TextBox 5">
            <a:extLst>
              <a:ext uri="{FF2B5EF4-FFF2-40B4-BE49-F238E27FC236}">
                <a16:creationId xmlns:a16="http://schemas.microsoft.com/office/drawing/2014/main" id="{E0ABB56D-F2D4-F81B-24E2-5505B58BB1FF}"/>
              </a:ext>
            </a:extLst>
          </p:cNvPr>
          <p:cNvSpPr txBox="1"/>
          <p:nvPr/>
        </p:nvSpPr>
        <p:spPr>
          <a:xfrm>
            <a:off x="2052775" y="5109727"/>
            <a:ext cx="9562206" cy="830997"/>
          </a:xfrm>
          <a:prstGeom prst="rect">
            <a:avLst/>
          </a:prstGeom>
          <a:solidFill>
            <a:schemeClr val="bg1">
              <a:lumMod val="95000"/>
            </a:schemeClr>
          </a:solidFill>
          <a:ln>
            <a:solidFill>
              <a:schemeClr val="tx1">
                <a:lumMod val="85000"/>
                <a:lumOff val="15000"/>
              </a:schemeClr>
            </a:solidFill>
          </a:ln>
        </p:spPr>
        <p:txBody>
          <a:bodyPr wrap="square" rtlCol="0">
            <a:spAutoFit/>
          </a:bodyPr>
          <a:lstStyle/>
          <a:p>
            <a:pPr algn="ctr"/>
            <a:r>
              <a:rPr lang="en-US" sz="2400" spc="100" dirty="0">
                <a:solidFill>
                  <a:schemeClr val="tx1">
                    <a:lumMod val="85000"/>
                    <a:lumOff val="15000"/>
                  </a:schemeClr>
                </a:solidFill>
                <a:latin typeface="Arial" panose="020B0604020202020204" pitchFamily="34" charset="0"/>
                <a:cs typeface="Arial" panose="020B0604020202020204" pitchFamily="34" charset="0"/>
              </a:rPr>
              <a:t>Do You Currently Operate a Thrift Store? </a:t>
            </a:r>
          </a:p>
          <a:p>
            <a:pPr algn="ctr"/>
            <a:r>
              <a:rPr lang="en-US" sz="2400" spc="100" dirty="0">
                <a:solidFill>
                  <a:schemeClr val="tx1">
                    <a:lumMod val="75000"/>
                    <a:lumOff val="25000"/>
                  </a:schemeClr>
                </a:solidFill>
                <a:latin typeface="Arial" panose="020B0604020202020204" pitchFamily="34" charset="0"/>
                <a:cs typeface="Arial" panose="020B0604020202020204" pitchFamily="34" charset="0"/>
              </a:rPr>
              <a:t>Contact Department Adjutant Lisa Gregory ASAP for guidance</a:t>
            </a:r>
            <a:endParaRPr lang="en-US" sz="2400" spc="100" dirty="0"/>
          </a:p>
        </p:txBody>
      </p:sp>
    </p:spTree>
    <p:extLst>
      <p:ext uri="{BB962C8B-B14F-4D97-AF65-F5344CB8AC3E}">
        <p14:creationId xmlns:p14="http://schemas.microsoft.com/office/powerpoint/2010/main" val="14054947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a:extLst>
            <a:ext uri="{FF2B5EF4-FFF2-40B4-BE49-F238E27FC236}">
              <a16:creationId xmlns:a16="http://schemas.microsoft.com/office/drawing/2014/main" id="{16DCA05F-A2FD-35E7-218D-F0CE0DF4028E}"/>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E03BF673-8C68-4092-BF1B-53C57EFE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sp useBgFill="1">
        <p:nvSpPr>
          <p:cNvPr id="15" name="Freeform: Shape 14">
            <a:extLst>
              <a:ext uri="{FF2B5EF4-FFF2-40B4-BE49-F238E27FC236}">
                <a16:creationId xmlns:a16="http://schemas.microsoft.com/office/drawing/2014/main" id="{B1BDB70B-F0E6-4867-818F-C582494FB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7083" y="0"/>
            <a:ext cx="11134917" cy="6858000"/>
          </a:xfrm>
          <a:custGeom>
            <a:avLst/>
            <a:gdLst>
              <a:gd name="connsiteX0" fmla="*/ 7627977 w 11134917"/>
              <a:gd name="connsiteY0" fmla="*/ 0 h 6858000"/>
              <a:gd name="connsiteX1" fmla="*/ 8129873 w 11134917"/>
              <a:gd name="connsiteY1" fmla="*/ 0 h 6858000"/>
              <a:gd name="connsiteX2" fmla="*/ 11134917 w 11134917"/>
              <a:gd name="connsiteY2" fmla="*/ 0 h 6858000"/>
              <a:gd name="connsiteX3" fmla="*/ 11134917 w 11134917"/>
              <a:gd name="connsiteY3" fmla="*/ 6858000 h 6858000"/>
              <a:gd name="connsiteX4" fmla="*/ 8129873 w 11134917"/>
              <a:gd name="connsiteY4" fmla="*/ 6858000 h 6858000"/>
              <a:gd name="connsiteX5" fmla="*/ 7627977 w 11134917"/>
              <a:gd name="connsiteY5" fmla="*/ 6858000 h 6858000"/>
              <a:gd name="connsiteX6" fmla="*/ 7627977 w 11134917"/>
              <a:gd name="connsiteY6" fmla="*/ 6857419 h 6858000"/>
              <a:gd name="connsiteX7" fmla="*/ 1921931 w 11134917"/>
              <a:gd name="connsiteY7" fmla="*/ 6850814 h 6858000"/>
              <a:gd name="connsiteX8" fmla="*/ 0 w 11134917"/>
              <a:gd name="connsiteY8" fmla="*/ 5325357 h 6858000"/>
              <a:gd name="connsiteX9" fmla="*/ 838199 w 11134917"/>
              <a:gd name="connsiteY9" fmla="*/ 7331 h 6858000"/>
              <a:gd name="connsiteX10" fmla="*/ 7627977 w 11134917"/>
              <a:gd name="connsiteY10" fmla="*/ 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34917" h="6858000">
                <a:moveTo>
                  <a:pt x="7627977" y="0"/>
                </a:moveTo>
                <a:lnTo>
                  <a:pt x="8129873" y="0"/>
                </a:lnTo>
                <a:lnTo>
                  <a:pt x="11134917" y="0"/>
                </a:lnTo>
                <a:lnTo>
                  <a:pt x="11134917" y="6858000"/>
                </a:lnTo>
                <a:lnTo>
                  <a:pt x="8129873" y="6858000"/>
                </a:lnTo>
                <a:lnTo>
                  <a:pt x="7627977" y="6858000"/>
                </a:lnTo>
                <a:lnTo>
                  <a:pt x="7627977" y="6857419"/>
                </a:lnTo>
                <a:lnTo>
                  <a:pt x="1921931" y="6850814"/>
                </a:lnTo>
                <a:lnTo>
                  <a:pt x="0" y="5325357"/>
                </a:lnTo>
                <a:lnTo>
                  <a:pt x="838199" y="7331"/>
                </a:lnTo>
                <a:lnTo>
                  <a:pt x="7627977" y="50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1E52C707-F508-47B5-8864-8CC3EE0F0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2025" y="0"/>
            <a:ext cx="2436813" cy="6858001"/>
            <a:chOff x="1320800" y="0"/>
            <a:chExt cx="2436813" cy="6858001"/>
          </a:xfrm>
        </p:grpSpPr>
        <p:sp>
          <p:nvSpPr>
            <p:cNvPr id="18" name="Freeform 6">
              <a:extLst>
                <a:ext uri="{FF2B5EF4-FFF2-40B4-BE49-F238E27FC236}">
                  <a16:creationId xmlns:a16="http://schemas.microsoft.com/office/drawing/2014/main" id="{066B5DD9-1C9B-4957-AF7C-8E11C7E88B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9" name="Freeform 7">
              <a:extLst>
                <a:ext uri="{FF2B5EF4-FFF2-40B4-BE49-F238E27FC236}">
                  <a16:creationId xmlns:a16="http://schemas.microsoft.com/office/drawing/2014/main" id="{8DF9D480-2CEE-4037-8C1B-6380686300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20" name="Freeform 8">
              <a:extLst>
                <a:ext uri="{FF2B5EF4-FFF2-40B4-BE49-F238E27FC236}">
                  <a16:creationId xmlns:a16="http://schemas.microsoft.com/office/drawing/2014/main" id="{EBF6F7B8-E51D-495D-B944-B8E2E84C57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21" name="Freeform 9">
              <a:extLst>
                <a:ext uri="{FF2B5EF4-FFF2-40B4-BE49-F238E27FC236}">
                  <a16:creationId xmlns:a16="http://schemas.microsoft.com/office/drawing/2014/main" id="{F43BB0F7-F9F4-4CFA-9277-2B671DC70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22" name="Freeform 10">
              <a:extLst>
                <a:ext uri="{FF2B5EF4-FFF2-40B4-BE49-F238E27FC236}">
                  <a16:creationId xmlns:a16="http://schemas.microsoft.com/office/drawing/2014/main" id="{D51F18A6-D926-4462-B110-63097184F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3" name="Freeform 11">
              <a:extLst>
                <a:ext uri="{FF2B5EF4-FFF2-40B4-BE49-F238E27FC236}">
                  <a16:creationId xmlns:a16="http://schemas.microsoft.com/office/drawing/2014/main" id="{ED77B4F5-55D8-444A-9EFF-CAAA8CD69F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7" name="Title 6">
            <a:extLst>
              <a:ext uri="{FF2B5EF4-FFF2-40B4-BE49-F238E27FC236}">
                <a16:creationId xmlns:a16="http://schemas.microsoft.com/office/drawing/2014/main" id="{0236A5FB-793C-155C-54E7-2B073812ED28}"/>
              </a:ext>
            </a:extLst>
          </p:cNvPr>
          <p:cNvSpPr txBox="1">
            <a:spLocks noGrp="1"/>
          </p:cNvSpPr>
          <p:nvPr>
            <p:ph type="title"/>
          </p:nvPr>
        </p:nvSpPr>
        <p:spPr>
          <a:xfrm>
            <a:off x="2376795" y="105192"/>
            <a:ext cx="8653708" cy="549157"/>
          </a:xfrm>
          <a:prstGeom prst="rect">
            <a:avLst/>
          </a:prstGeom>
          <a:ln>
            <a:solidFill>
              <a:schemeClr val="bg2">
                <a:lumMod val="25000"/>
              </a:schemeClr>
            </a:solidFill>
          </a:ln>
          <a:effectLst/>
        </p:spPr>
        <p:txBody>
          <a:bodyPr vert="horz" lIns="91440" tIns="45720" rIns="91440" bIns="45720" rtlCol="0" anchor="ctr">
            <a:noAutofit/>
          </a:bodyPr>
          <a:lstStyle/>
          <a:p>
            <a:pPr algn="ctr"/>
            <a:r>
              <a:rPr lang="en-US" sz="3200" b="1" spc="100"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Expenses: Line 18 and 19</a:t>
            </a:r>
          </a:p>
        </p:txBody>
      </p:sp>
      <p:sp>
        <p:nvSpPr>
          <p:cNvPr id="8" name="Footer Placeholder 3">
            <a:extLst>
              <a:ext uri="{FF2B5EF4-FFF2-40B4-BE49-F238E27FC236}">
                <a16:creationId xmlns:a16="http://schemas.microsoft.com/office/drawing/2014/main" id="{A9DA86A9-484C-DC16-1B71-AEE12B8C2C9D}"/>
              </a:ext>
            </a:extLst>
          </p:cNvPr>
          <p:cNvSpPr>
            <a:spLocks noGrp="1"/>
          </p:cNvSpPr>
          <p:nvPr>
            <p:ph type="ftr" sz="quarter" idx="11"/>
          </p:nvPr>
        </p:nvSpPr>
        <p:spPr>
          <a:xfrm>
            <a:off x="5577077" y="6570245"/>
            <a:ext cx="4408890" cy="365125"/>
          </a:xfrm>
        </p:spPr>
        <p:txBody>
          <a:bodyPr vert="horz" lIns="91440" tIns="45720" rIns="91440" bIns="45720" rtlCol="0" anchor="ctr">
            <a:normAutofit/>
          </a:bodyPr>
          <a:lstStyle/>
          <a:p>
            <a:pPr>
              <a:spcAft>
                <a:spcPts val="600"/>
              </a:spcAft>
              <a:defRPr/>
            </a:pPr>
            <a:r>
              <a:rPr lang="en-US" sz="800" b="0" i="0" kern="1200" spc="100" dirty="0">
                <a:solidFill>
                  <a:schemeClr val="bg1">
                    <a:lumMod val="50000"/>
                  </a:schemeClr>
                </a:solidFill>
                <a:effectLst/>
                <a:latin typeface="Arial" panose="020B0604020202020204" pitchFamily="34" charset="0"/>
                <a:cs typeface="Arial" panose="020B0604020202020204" pitchFamily="34" charset="0"/>
              </a:rPr>
              <a:t>Department of Virginia</a:t>
            </a:r>
          </a:p>
        </p:txBody>
      </p:sp>
      <p:sp>
        <p:nvSpPr>
          <p:cNvPr id="5" name="Slide Number Placeholder 4">
            <a:extLst>
              <a:ext uri="{FF2B5EF4-FFF2-40B4-BE49-F238E27FC236}">
                <a16:creationId xmlns:a16="http://schemas.microsoft.com/office/drawing/2014/main" id="{040A1C84-BA2B-95E6-330F-1B6776A3C77E}"/>
              </a:ext>
            </a:extLst>
          </p:cNvPr>
          <p:cNvSpPr>
            <a:spLocks noGrp="1"/>
          </p:cNvSpPr>
          <p:nvPr>
            <p:ph type="sldNum" sz="quarter" idx="12"/>
          </p:nvPr>
        </p:nvSpPr>
        <p:spPr>
          <a:xfrm>
            <a:off x="11595436" y="6492875"/>
            <a:ext cx="551167" cy="365125"/>
          </a:xfrm>
        </p:spPr>
        <p:txBody>
          <a:bodyPr vert="horz" lIns="91440" tIns="45720" rIns="91440" bIns="45720" rtlCol="0" anchor="ctr">
            <a:normAutofit/>
          </a:bodyPr>
          <a:lstStyle/>
          <a:p>
            <a:pPr>
              <a:spcAft>
                <a:spcPts val="600"/>
              </a:spcAft>
              <a:defRPr/>
            </a:pPr>
            <a:fld id="{FF9353F9-6FC0-4501-B721-5C92757755E0}" type="slidenum">
              <a:rPr lang="en-US" sz="900">
                <a:solidFill>
                  <a:schemeClr val="bg1">
                    <a:lumMod val="50000"/>
                  </a:schemeClr>
                </a:solidFill>
                <a:latin typeface="Arial" panose="020B0604020202020204" pitchFamily="34" charset="0"/>
                <a:cs typeface="Arial" panose="020B0604020202020204" pitchFamily="34" charset="0"/>
              </a:rPr>
              <a:pPr>
                <a:spcAft>
                  <a:spcPts val="600"/>
                </a:spcAft>
                <a:defRPr/>
              </a:pPr>
              <a:t>11</a:t>
            </a:fld>
            <a:endParaRPr lang="en-US" sz="900" dirty="0">
              <a:solidFill>
                <a:schemeClr val="bg1">
                  <a:lumMod val="50000"/>
                </a:schemeClr>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6C7A66BC-70EB-AB6E-2E33-3E59AB02512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bwMode="auto">
          <a:xfrm>
            <a:off x="56482" y="69575"/>
            <a:ext cx="614065" cy="47160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a:extLst>
              <a:ext uri="{FF2B5EF4-FFF2-40B4-BE49-F238E27FC236}">
                <a16:creationId xmlns:a16="http://schemas.microsoft.com/office/drawing/2014/main" id="{C1015C76-BB35-6CE1-D9BF-D7A2B69F1588}"/>
              </a:ext>
            </a:extLst>
          </p:cNvPr>
          <p:cNvSpPr>
            <a:spLocks noGrp="1"/>
          </p:cNvSpPr>
          <p:nvPr>
            <p:ph idx="1"/>
          </p:nvPr>
        </p:nvSpPr>
        <p:spPr>
          <a:xfrm>
            <a:off x="1868295" y="1142522"/>
            <a:ext cx="11254823" cy="4351338"/>
          </a:xfrm>
        </p:spPr>
        <p:txBody>
          <a:bodyPr>
            <a:normAutofit lnSpcReduction="10000"/>
          </a:bodyPr>
          <a:lstStyle/>
          <a:p>
            <a:pPr>
              <a:buClr>
                <a:schemeClr val="accent3">
                  <a:lumMod val="50000"/>
                </a:schemeClr>
              </a:buClr>
              <a:buSzPct val="90000"/>
              <a:buFont typeface="Wingdings" panose="05000000000000000000" pitchFamily="2" charset="2"/>
              <a:buChar char="Ø"/>
            </a:pPr>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sz="2600" b="1" dirty="0">
                <a:solidFill>
                  <a:schemeClr val="tx1">
                    <a:lumMod val="75000"/>
                    <a:lumOff val="25000"/>
                  </a:schemeClr>
                </a:solidFill>
                <a:latin typeface="Arial" panose="020B0604020202020204" pitchFamily="34" charset="0"/>
                <a:cs typeface="Arial" panose="020B0604020202020204" pitchFamily="34" charset="0"/>
              </a:rPr>
              <a:t>Line 18: Bar &amp; Lounge expenses</a:t>
            </a:r>
          </a:p>
          <a:p>
            <a:pPr>
              <a:buClr>
                <a:schemeClr val="accent3">
                  <a:lumMod val="50000"/>
                </a:schemeClr>
              </a:buClr>
              <a:buSzPct val="90000"/>
              <a:buFont typeface="Wingdings" panose="05000000000000000000" pitchFamily="2" charset="2"/>
              <a:buChar char="Ø"/>
            </a:pPr>
            <a:r>
              <a:rPr lang="en-US" sz="2600" b="1" dirty="0">
                <a:solidFill>
                  <a:schemeClr val="tx1">
                    <a:lumMod val="75000"/>
                    <a:lumOff val="25000"/>
                  </a:schemeClr>
                </a:solidFill>
                <a:latin typeface="Arial" panose="020B0604020202020204" pitchFamily="34" charset="0"/>
                <a:cs typeface="Arial" panose="020B0604020202020204" pitchFamily="34" charset="0"/>
              </a:rPr>
              <a:t> Line 19: Chapter Home Expenses</a:t>
            </a:r>
          </a:p>
          <a:p>
            <a:pPr lvl="1">
              <a:buClr>
                <a:schemeClr val="accent3">
                  <a:lumMod val="50000"/>
                </a:schemeClr>
              </a:buClr>
              <a:buSzPct val="90000"/>
              <a:buFont typeface="Wingdings" panose="05000000000000000000" pitchFamily="2" charset="2"/>
              <a:buChar char="Ø"/>
            </a:pPr>
            <a:r>
              <a:rPr lang="en-US" sz="2200" dirty="0">
                <a:solidFill>
                  <a:schemeClr val="tx1">
                    <a:lumMod val="75000"/>
                    <a:lumOff val="25000"/>
                  </a:schemeClr>
                </a:solidFill>
                <a:latin typeface="Arial" panose="020B0604020202020204" pitchFamily="34" charset="0"/>
                <a:cs typeface="Arial" panose="020B0604020202020204" pitchFamily="34" charset="0"/>
              </a:rPr>
              <a:t>Rent</a:t>
            </a:r>
          </a:p>
          <a:p>
            <a:pPr lvl="1">
              <a:buClr>
                <a:schemeClr val="accent3">
                  <a:lumMod val="50000"/>
                </a:schemeClr>
              </a:buClr>
              <a:buSzPct val="90000"/>
              <a:buFont typeface="Wingdings" panose="05000000000000000000" pitchFamily="2" charset="2"/>
              <a:buChar char="Ø"/>
            </a:pPr>
            <a:r>
              <a:rPr lang="en-US" sz="2200" dirty="0">
                <a:solidFill>
                  <a:schemeClr val="tx1">
                    <a:lumMod val="75000"/>
                    <a:lumOff val="25000"/>
                  </a:schemeClr>
                </a:solidFill>
                <a:latin typeface="Arial" panose="020B0604020202020204" pitchFamily="34" charset="0"/>
                <a:cs typeface="Arial" panose="020B0604020202020204" pitchFamily="34" charset="0"/>
              </a:rPr>
              <a:t>Mortgage</a:t>
            </a:r>
          </a:p>
          <a:p>
            <a:pPr lvl="1">
              <a:buClr>
                <a:schemeClr val="accent3">
                  <a:lumMod val="50000"/>
                </a:schemeClr>
              </a:buClr>
              <a:buSzPct val="90000"/>
              <a:buFont typeface="Wingdings" panose="05000000000000000000" pitchFamily="2" charset="2"/>
              <a:buChar char="Ø"/>
            </a:pPr>
            <a:r>
              <a:rPr lang="en-US" sz="2200" dirty="0">
                <a:solidFill>
                  <a:schemeClr val="tx1">
                    <a:lumMod val="75000"/>
                    <a:lumOff val="25000"/>
                  </a:schemeClr>
                </a:solidFill>
                <a:latin typeface="Arial" panose="020B0604020202020204" pitchFamily="34" charset="0"/>
                <a:cs typeface="Arial" panose="020B0604020202020204" pitchFamily="34" charset="0"/>
              </a:rPr>
              <a:t>Utilities</a:t>
            </a:r>
          </a:p>
          <a:p>
            <a:pPr lvl="1">
              <a:buClr>
                <a:schemeClr val="accent3">
                  <a:lumMod val="50000"/>
                </a:schemeClr>
              </a:buClr>
              <a:buSzPct val="90000"/>
              <a:buFont typeface="Wingdings" panose="05000000000000000000" pitchFamily="2" charset="2"/>
              <a:buChar char="Ø"/>
            </a:pPr>
            <a:r>
              <a:rPr lang="en-US" sz="2200" dirty="0">
                <a:solidFill>
                  <a:schemeClr val="tx1">
                    <a:lumMod val="75000"/>
                    <a:lumOff val="25000"/>
                  </a:schemeClr>
                </a:solidFill>
                <a:latin typeface="Arial" panose="020B0604020202020204" pitchFamily="34" charset="0"/>
                <a:cs typeface="Arial" panose="020B0604020202020204" pitchFamily="34" charset="0"/>
              </a:rPr>
              <a:t>Repairs and Maintenance</a:t>
            </a:r>
          </a:p>
          <a:p>
            <a:pPr lvl="1">
              <a:buClr>
                <a:schemeClr val="accent3">
                  <a:lumMod val="50000"/>
                </a:schemeClr>
              </a:buClr>
              <a:buSzPct val="90000"/>
              <a:buFont typeface="Wingdings" panose="05000000000000000000" pitchFamily="2" charset="2"/>
              <a:buChar char="Ø"/>
            </a:pPr>
            <a:r>
              <a:rPr lang="en-US" sz="2200" dirty="0">
                <a:solidFill>
                  <a:schemeClr val="tx1">
                    <a:lumMod val="75000"/>
                    <a:lumOff val="25000"/>
                  </a:schemeClr>
                </a:solidFill>
                <a:latin typeface="Arial" panose="020B0604020202020204" pitchFamily="34" charset="0"/>
                <a:cs typeface="Arial" panose="020B0604020202020204" pitchFamily="34" charset="0"/>
              </a:rPr>
              <a:t>Office Furniture</a:t>
            </a:r>
          </a:p>
          <a:p>
            <a:pPr lvl="1">
              <a:buClr>
                <a:schemeClr val="accent3">
                  <a:lumMod val="50000"/>
                </a:schemeClr>
              </a:buClr>
              <a:buSzPct val="90000"/>
              <a:buFont typeface="Wingdings" panose="05000000000000000000" pitchFamily="2" charset="2"/>
              <a:buChar char="Ø"/>
            </a:pPr>
            <a:r>
              <a:rPr lang="en-US" sz="2200" dirty="0">
                <a:solidFill>
                  <a:schemeClr val="tx1">
                    <a:lumMod val="75000"/>
                    <a:lumOff val="25000"/>
                  </a:schemeClr>
                </a:solidFill>
                <a:latin typeface="Arial" panose="020B0604020202020204" pitchFamily="34" charset="0"/>
                <a:cs typeface="Arial" panose="020B0604020202020204" pitchFamily="34" charset="0"/>
              </a:rPr>
              <a:t>Meeting Supplies</a:t>
            </a:r>
          </a:p>
          <a:p>
            <a:pPr lvl="1">
              <a:buClr>
                <a:schemeClr val="accent3">
                  <a:lumMod val="50000"/>
                </a:schemeClr>
              </a:buClr>
              <a:buSzPct val="90000"/>
              <a:buFont typeface="Wingdings" panose="05000000000000000000" pitchFamily="2" charset="2"/>
              <a:buChar char="Ø"/>
            </a:pPr>
            <a:r>
              <a:rPr lang="en-US" sz="2200" dirty="0">
                <a:solidFill>
                  <a:schemeClr val="tx1">
                    <a:lumMod val="75000"/>
                    <a:lumOff val="25000"/>
                  </a:schemeClr>
                </a:solidFill>
                <a:latin typeface="Arial" panose="020B0604020202020204" pitchFamily="34" charset="0"/>
                <a:cs typeface="Arial" panose="020B0604020202020204" pitchFamily="34" charset="0"/>
              </a:rPr>
              <a:t>Expenses </a:t>
            </a:r>
            <a:r>
              <a:rPr lang="en-US" sz="2200" i="1" dirty="0">
                <a:solidFill>
                  <a:schemeClr val="tx1">
                    <a:lumMod val="75000"/>
                    <a:lumOff val="25000"/>
                  </a:schemeClr>
                </a:solidFill>
                <a:latin typeface="Arial" panose="020B0604020202020204" pitchFamily="34" charset="0"/>
                <a:cs typeface="Arial" panose="020B0604020202020204" pitchFamily="34" charset="0"/>
              </a:rPr>
              <a:t>directly</a:t>
            </a:r>
            <a:r>
              <a:rPr lang="en-US" sz="2200" dirty="0">
                <a:solidFill>
                  <a:schemeClr val="tx1">
                    <a:lumMod val="75000"/>
                    <a:lumOff val="25000"/>
                  </a:schemeClr>
                </a:solidFill>
                <a:latin typeface="Arial" panose="020B0604020202020204" pitchFamily="34" charset="0"/>
                <a:cs typeface="Arial" panose="020B0604020202020204" pitchFamily="34" charset="0"/>
              </a:rPr>
              <a:t> related to monthly membership meetings</a:t>
            </a:r>
          </a:p>
          <a:p>
            <a:pPr lvl="1"/>
            <a:endParaRPr lang="en-US" dirty="0"/>
          </a:p>
        </p:txBody>
      </p:sp>
    </p:spTree>
    <p:extLst>
      <p:ext uri="{BB962C8B-B14F-4D97-AF65-F5344CB8AC3E}">
        <p14:creationId xmlns:p14="http://schemas.microsoft.com/office/powerpoint/2010/main" val="4204019663"/>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a:extLst>
            <a:ext uri="{FF2B5EF4-FFF2-40B4-BE49-F238E27FC236}">
              <a16:creationId xmlns:a16="http://schemas.microsoft.com/office/drawing/2014/main" id="{16DCA05F-A2FD-35E7-218D-F0CE0DF4028E}"/>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E03BF673-8C68-4092-BF1B-53C57EFE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sp useBgFill="1">
        <p:nvSpPr>
          <p:cNvPr id="15" name="Freeform: Shape 14">
            <a:extLst>
              <a:ext uri="{FF2B5EF4-FFF2-40B4-BE49-F238E27FC236}">
                <a16:creationId xmlns:a16="http://schemas.microsoft.com/office/drawing/2014/main" id="{B1BDB70B-F0E6-4867-818F-C582494FB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7083" y="0"/>
            <a:ext cx="11134917" cy="6858000"/>
          </a:xfrm>
          <a:custGeom>
            <a:avLst/>
            <a:gdLst>
              <a:gd name="connsiteX0" fmla="*/ 7627977 w 11134917"/>
              <a:gd name="connsiteY0" fmla="*/ 0 h 6858000"/>
              <a:gd name="connsiteX1" fmla="*/ 8129873 w 11134917"/>
              <a:gd name="connsiteY1" fmla="*/ 0 h 6858000"/>
              <a:gd name="connsiteX2" fmla="*/ 11134917 w 11134917"/>
              <a:gd name="connsiteY2" fmla="*/ 0 h 6858000"/>
              <a:gd name="connsiteX3" fmla="*/ 11134917 w 11134917"/>
              <a:gd name="connsiteY3" fmla="*/ 6858000 h 6858000"/>
              <a:gd name="connsiteX4" fmla="*/ 8129873 w 11134917"/>
              <a:gd name="connsiteY4" fmla="*/ 6858000 h 6858000"/>
              <a:gd name="connsiteX5" fmla="*/ 7627977 w 11134917"/>
              <a:gd name="connsiteY5" fmla="*/ 6858000 h 6858000"/>
              <a:gd name="connsiteX6" fmla="*/ 7627977 w 11134917"/>
              <a:gd name="connsiteY6" fmla="*/ 6857419 h 6858000"/>
              <a:gd name="connsiteX7" fmla="*/ 1921931 w 11134917"/>
              <a:gd name="connsiteY7" fmla="*/ 6850814 h 6858000"/>
              <a:gd name="connsiteX8" fmla="*/ 0 w 11134917"/>
              <a:gd name="connsiteY8" fmla="*/ 5325357 h 6858000"/>
              <a:gd name="connsiteX9" fmla="*/ 838199 w 11134917"/>
              <a:gd name="connsiteY9" fmla="*/ 7331 h 6858000"/>
              <a:gd name="connsiteX10" fmla="*/ 7627977 w 11134917"/>
              <a:gd name="connsiteY10" fmla="*/ 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34917" h="6858000">
                <a:moveTo>
                  <a:pt x="7627977" y="0"/>
                </a:moveTo>
                <a:lnTo>
                  <a:pt x="8129873" y="0"/>
                </a:lnTo>
                <a:lnTo>
                  <a:pt x="11134917" y="0"/>
                </a:lnTo>
                <a:lnTo>
                  <a:pt x="11134917" y="6858000"/>
                </a:lnTo>
                <a:lnTo>
                  <a:pt x="8129873" y="6858000"/>
                </a:lnTo>
                <a:lnTo>
                  <a:pt x="7627977" y="6858000"/>
                </a:lnTo>
                <a:lnTo>
                  <a:pt x="7627977" y="6857419"/>
                </a:lnTo>
                <a:lnTo>
                  <a:pt x="1921931" y="6850814"/>
                </a:lnTo>
                <a:lnTo>
                  <a:pt x="0" y="5325357"/>
                </a:lnTo>
                <a:lnTo>
                  <a:pt x="838199" y="7331"/>
                </a:lnTo>
                <a:lnTo>
                  <a:pt x="7627977" y="50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1E52C707-F508-47B5-8864-8CC3EE0F0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2025" y="0"/>
            <a:ext cx="2436813" cy="6858001"/>
            <a:chOff x="1320800" y="0"/>
            <a:chExt cx="2436813" cy="6858001"/>
          </a:xfrm>
        </p:grpSpPr>
        <p:sp>
          <p:nvSpPr>
            <p:cNvPr id="18" name="Freeform 6">
              <a:extLst>
                <a:ext uri="{FF2B5EF4-FFF2-40B4-BE49-F238E27FC236}">
                  <a16:creationId xmlns:a16="http://schemas.microsoft.com/office/drawing/2014/main" id="{066B5DD9-1C9B-4957-AF7C-8E11C7E88B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9" name="Freeform 7">
              <a:extLst>
                <a:ext uri="{FF2B5EF4-FFF2-40B4-BE49-F238E27FC236}">
                  <a16:creationId xmlns:a16="http://schemas.microsoft.com/office/drawing/2014/main" id="{8DF9D480-2CEE-4037-8C1B-6380686300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20" name="Freeform 8">
              <a:extLst>
                <a:ext uri="{FF2B5EF4-FFF2-40B4-BE49-F238E27FC236}">
                  <a16:creationId xmlns:a16="http://schemas.microsoft.com/office/drawing/2014/main" id="{EBF6F7B8-E51D-495D-B944-B8E2E84C57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21" name="Freeform 9">
              <a:extLst>
                <a:ext uri="{FF2B5EF4-FFF2-40B4-BE49-F238E27FC236}">
                  <a16:creationId xmlns:a16="http://schemas.microsoft.com/office/drawing/2014/main" id="{F43BB0F7-F9F4-4CFA-9277-2B671DC70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22" name="Freeform 10">
              <a:extLst>
                <a:ext uri="{FF2B5EF4-FFF2-40B4-BE49-F238E27FC236}">
                  <a16:creationId xmlns:a16="http://schemas.microsoft.com/office/drawing/2014/main" id="{D51F18A6-D926-4462-B110-63097184F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3" name="Freeform 11">
              <a:extLst>
                <a:ext uri="{FF2B5EF4-FFF2-40B4-BE49-F238E27FC236}">
                  <a16:creationId xmlns:a16="http://schemas.microsoft.com/office/drawing/2014/main" id="{ED77B4F5-55D8-444A-9EFF-CAAA8CD69F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7" name="Title 6">
            <a:extLst>
              <a:ext uri="{FF2B5EF4-FFF2-40B4-BE49-F238E27FC236}">
                <a16:creationId xmlns:a16="http://schemas.microsoft.com/office/drawing/2014/main" id="{0236A5FB-793C-155C-54E7-2B073812ED28}"/>
              </a:ext>
            </a:extLst>
          </p:cNvPr>
          <p:cNvSpPr txBox="1">
            <a:spLocks noGrp="1"/>
          </p:cNvSpPr>
          <p:nvPr>
            <p:ph type="title"/>
          </p:nvPr>
        </p:nvSpPr>
        <p:spPr>
          <a:xfrm>
            <a:off x="2376795" y="105192"/>
            <a:ext cx="8653708" cy="549157"/>
          </a:xfrm>
          <a:prstGeom prst="rect">
            <a:avLst/>
          </a:prstGeom>
          <a:ln>
            <a:solidFill>
              <a:schemeClr val="bg2">
                <a:lumMod val="25000"/>
              </a:schemeClr>
            </a:solidFill>
          </a:ln>
          <a:effectLst/>
        </p:spPr>
        <p:txBody>
          <a:bodyPr vert="horz" lIns="91440" tIns="45720" rIns="91440" bIns="45720" rtlCol="0" anchor="ctr">
            <a:noAutofit/>
          </a:bodyPr>
          <a:lstStyle/>
          <a:p>
            <a:pPr algn="ctr"/>
            <a:r>
              <a:rPr lang="en-US" sz="3200" b="1" spc="100"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Expenses: Line 20 and 21</a:t>
            </a:r>
          </a:p>
        </p:txBody>
      </p:sp>
      <p:sp>
        <p:nvSpPr>
          <p:cNvPr id="8" name="Footer Placeholder 3">
            <a:extLst>
              <a:ext uri="{FF2B5EF4-FFF2-40B4-BE49-F238E27FC236}">
                <a16:creationId xmlns:a16="http://schemas.microsoft.com/office/drawing/2014/main" id="{A9DA86A9-484C-DC16-1B71-AEE12B8C2C9D}"/>
              </a:ext>
            </a:extLst>
          </p:cNvPr>
          <p:cNvSpPr>
            <a:spLocks noGrp="1"/>
          </p:cNvSpPr>
          <p:nvPr>
            <p:ph type="ftr" sz="quarter" idx="11"/>
          </p:nvPr>
        </p:nvSpPr>
        <p:spPr>
          <a:xfrm>
            <a:off x="5577077" y="6570245"/>
            <a:ext cx="4408890" cy="365125"/>
          </a:xfrm>
        </p:spPr>
        <p:txBody>
          <a:bodyPr vert="horz" lIns="91440" tIns="45720" rIns="91440" bIns="45720" rtlCol="0" anchor="ctr">
            <a:normAutofit/>
          </a:bodyPr>
          <a:lstStyle/>
          <a:p>
            <a:pPr>
              <a:spcAft>
                <a:spcPts val="600"/>
              </a:spcAft>
              <a:defRPr/>
            </a:pPr>
            <a:r>
              <a:rPr lang="en-US" sz="800" b="0" i="0" kern="1200" spc="100" dirty="0">
                <a:solidFill>
                  <a:schemeClr val="bg1">
                    <a:lumMod val="50000"/>
                  </a:schemeClr>
                </a:solidFill>
                <a:effectLst/>
                <a:latin typeface="Arial" panose="020B0604020202020204" pitchFamily="34" charset="0"/>
                <a:cs typeface="Arial" panose="020B0604020202020204" pitchFamily="34" charset="0"/>
              </a:rPr>
              <a:t>Department of Virginia</a:t>
            </a:r>
          </a:p>
        </p:txBody>
      </p:sp>
      <p:sp>
        <p:nvSpPr>
          <p:cNvPr id="5" name="Slide Number Placeholder 4">
            <a:extLst>
              <a:ext uri="{FF2B5EF4-FFF2-40B4-BE49-F238E27FC236}">
                <a16:creationId xmlns:a16="http://schemas.microsoft.com/office/drawing/2014/main" id="{040A1C84-BA2B-95E6-330F-1B6776A3C77E}"/>
              </a:ext>
            </a:extLst>
          </p:cNvPr>
          <p:cNvSpPr>
            <a:spLocks noGrp="1"/>
          </p:cNvSpPr>
          <p:nvPr>
            <p:ph type="sldNum" sz="quarter" idx="12"/>
          </p:nvPr>
        </p:nvSpPr>
        <p:spPr>
          <a:xfrm>
            <a:off x="11595436" y="6492875"/>
            <a:ext cx="551167" cy="365125"/>
          </a:xfrm>
        </p:spPr>
        <p:txBody>
          <a:bodyPr vert="horz" lIns="91440" tIns="45720" rIns="91440" bIns="45720" rtlCol="0" anchor="ctr">
            <a:normAutofit/>
          </a:bodyPr>
          <a:lstStyle/>
          <a:p>
            <a:pPr>
              <a:spcAft>
                <a:spcPts val="600"/>
              </a:spcAft>
              <a:defRPr/>
            </a:pPr>
            <a:fld id="{FF9353F9-6FC0-4501-B721-5C92757755E0}" type="slidenum">
              <a:rPr lang="en-US" sz="900">
                <a:solidFill>
                  <a:schemeClr val="bg1">
                    <a:lumMod val="50000"/>
                  </a:schemeClr>
                </a:solidFill>
                <a:latin typeface="Arial" panose="020B0604020202020204" pitchFamily="34" charset="0"/>
                <a:cs typeface="Arial" panose="020B0604020202020204" pitchFamily="34" charset="0"/>
              </a:rPr>
              <a:pPr>
                <a:spcAft>
                  <a:spcPts val="600"/>
                </a:spcAft>
                <a:defRPr/>
              </a:pPr>
              <a:t>12</a:t>
            </a:fld>
            <a:endParaRPr lang="en-US" sz="900" dirty="0">
              <a:solidFill>
                <a:schemeClr val="bg1">
                  <a:lumMod val="50000"/>
                </a:schemeClr>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332DCEF8-26CE-E5E4-A9F9-C38B61D6CFD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bwMode="auto">
          <a:xfrm>
            <a:off x="56482" y="69575"/>
            <a:ext cx="614065" cy="47160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a:extLst>
              <a:ext uri="{FF2B5EF4-FFF2-40B4-BE49-F238E27FC236}">
                <a16:creationId xmlns:a16="http://schemas.microsoft.com/office/drawing/2014/main" id="{0DAC4612-F245-2CA1-0754-0239E35E9A06}"/>
              </a:ext>
            </a:extLst>
          </p:cNvPr>
          <p:cNvSpPr>
            <a:spLocks noGrp="1"/>
          </p:cNvSpPr>
          <p:nvPr>
            <p:ph idx="1"/>
          </p:nvPr>
        </p:nvSpPr>
        <p:spPr>
          <a:xfrm>
            <a:off x="1783625" y="1091398"/>
            <a:ext cx="11387137" cy="4675203"/>
          </a:xfrm>
        </p:spPr>
        <p:txBody>
          <a:bodyPr>
            <a:normAutofit fontScale="92500" lnSpcReduction="20000"/>
          </a:bodyPr>
          <a:lstStyle/>
          <a:p>
            <a:pPr>
              <a:buClr>
                <a:schemeClr val="accent3">
                  <a:lumMod val="50000"/>
                </a:schemeClr>
              </a:buClr>
              <a:buSzPct val="90000"/>
              <a:buFont typeface="Wingdings" panose="05000000000000000000" pitchFamily="2" charset="2"/>
              <a:buChar char="Ø"/>
            </a:pPr>
            <a:r>
              <a:rPr lang="en-US" b="1" spc="100" dirty="0">
                <a:latin typeface="Arial" panose="020B0604020202020204" pitchFamily="34" charset="0"/>
                <a:cs typeface="Arial" panose="020B0604020202020204" pitchFamily="34" charset="0"/>
              </a:rPr>
              <a:t> </a:t>
            </a:r>
            <a:r>
              <a:rPr lang="en-US" sz="2600" b="1" spc="100" dirty="0">
                <a:latin typeface="Arial" panose="020B0604020202020204" pitchFamily="34" charset="0"/>
                <a:cs typeface="Arial" panose="020B0604020202020204" pitchFamily="34" charset="0"/>
              </a:rPr>
              <a:t>Line 20: Decrease in Market Value of Investments from Line 26</a:t>
            </a:r>
          </a:p>
          <a:p>
            <a:pPr lvl="1">
              <a:buClr>
                <a:schemeClr val="accent3">
                  <a:lumMod val="50000"/>
                </a:schemeClr>
              </a:buClr>
              <a:buSzPct val="90000"/>
              <a:buFont typeface="Wingdings" panose="05000000000000000000" pitchFamily="2" charset="2"/>
              <a:buChar char="Ø"/>
            </a:pPr>
            <a:r>
              <a:rPr lang="en-US" sz="2600" spc="100" dirty="0">
                <a:latin typeface="Arial" panose="020B0604020202020204" pitchFamily="34" charset="0"/>
                <a:cs typeface="Arial" panose="020B0604020202020204" pitchFamily="34" charset="0"/>
              </a:rPr>
              <a:t> </a:t>
            </a:r>
            <a:r>
              <a:rPr lang="en-US" sz="2200" spc="100" dirty="0">
                <a:latin typeface="Arial" panose="020B0604020202020204" pitchFamily="34" charset="0"/>
                <a:cs typeface="Arial" panose="020B0604020202020204" pitchFamily="34" charset="0"/>
              </a:rPr>
              <a:t>This figure is calculated from what the investments were worth at</a:t>
            </a:r>
          </a:p>
          <a:p>
            <a:pPr lvl="1">
              <a:buClr>
                <a:schemeClr val="accent3">
                  <a:lumMod val="50000"/>
                </a:schemeClr>
              </a:buClr>
              <a:buSzPct val="90000"/>
              <a:buFont typeface="Wingdings" panose="05000000000000000000" pitchFamily="2" charset="2"/>
              <a:buChar char="Ø"/>
            </a:pPr>
            <a:r>
              <a:rPr lang="en-US" sz="2200" spc="100" dirty="0">
                <a:latin typeface="Arial" panose="020B0604020202020204" pitchFamily="34" charset="0"/>
                <a:cs typeface="Arial" panose="020B0604020202020204" pitchFamily="34" charset="0"/>
              </a:rPr>
              <a:t>     the beginning of the Fiscal Year and what they are worth at the end of </a:t>
            </a:r>
          </a:p>
          <a:p>
            <a:pPr lvl="1">
              <a:buClr>
                <a:schemeClr val="accent3">
                  <a:lumMod val="50000"/>
                </a:schemeClr>
              </a:buClr>
              <a:buSzPct val="90000"/>
              <a:buFont typeface="Wingdings" panose="05000000000000000000" pitchFamily="2" charset="2"/>
              <a:buChar char="Ø"/>
            </a:pPr>
            <a:r>
              <a:rPr lang="en-US" sz="2200" spc="100" dirty="0">
                <a:latin typeface="Arial" panose="020B0604020202020204" pitchFamily="34" charset="0"/>
                <a:cs typeface="Arial" panose="020B0604020202020204" pitchFamily="34" charset="0"/>
              </a:rPr>
              <a:t>     the fiscal year</a:t>
            </a:r>
          </a:p>
          <a:p>
            <a:pPr lvl="1">
              <a:buClr>
                <a:schemeClr val="accent3">
                  <a:lumMod val="50000"/>
                </a:schemeClr>
              </a:buClr>
              <a:buSzPct val="90000"/>
              <a:buFont typeface="Wingdings" panose="05000000000000000000" pitchFamily="2" charset="2"/>
              <a:buChar char="Ø"/>
            </a:pPr>
            <a:r>
              <a:rPr lang="en-US" sz="2200" spc="100" dirty="0">
                <a:latin typeface="Arial" panose="020B0604020202020204" pitchFamily="34" charset="0"/>
                <a:cs typeface="Arial" panose="020B0604020202020204" pitchFamily="34" charset="0"/>
              </a:rPr>
              <a:t> If the investment has decreased in value, the difference goes here</a:t>
            </a:r>
          </a:p>
          <a:p>
            <a:pPr lvl="1">
              <a:buClr>
                <a:schemeClr val="accent3">
                  <a:lumMod val="50000"/>
                </a:schemeClr>
              </a:buClr>
              <a:buSzPct val="90000"/>
              <a:buFont typeface="Wingdings" panose="05000000000000000000" pitchFamily="2" charset="2"/>
              <a:buChar char="Ø"/>
            </a:pPr>
            <a:endParaRPr lang="en-US" sz="2800" spc="100" dirty="0">
              <a:latin typeface="Arial" panose="020B0604020202020204" pitchFamily="34" charset="0"/>
              <a:cs typeface="Arial" panose="020B0604020202020204" pitchFamily="34" charset="0"/>
            </a:endParaRPr>
          </a:p>
          <a:p>
            <a:pPr>
              <a:buClr>
                <a:schemeClr val="accent3">
                  <a:lumMod val="50000"/>
                </a:schemeClr>
              </a:buClr>
              <a:buSzPct val="90000"/>
              <a:buFont typeface="Wingdings" panose="05000000000000000000" pitchFamily="2" charset="2"/>
              <a:buChar char="Ø"/>
            </a:pPr>
            <a:r>
              <a:rPr lang="en-US" sz="3200" b="1" spc="100" dirty="0">
                <a:latin typeface="Arial" panose="020B0604020202020204" pitchFamily="34" charset="0"/>
                <a:cs typeface="Arial" panose="020B0604020202020204" pitchFamily="34" charset="0"/>
              </a:rPr>
              <a:t> </a:t>
            </a:r>
            <a:r>
              <a:rPr lang="en-US" sz="2600" b="1" spc="100" dirty="0">
                <a:latin typeface="Arial" panose="020B0604020202020204" pitchFamily="34" charset="0"/>
                <a:cs typeface="Arial" panose="020B0604020202020204" pitchFamily="34" charset="0"/>
              </a:rPr>
              <a:t>Line 21: Other Expenses</a:t>
            </a:r>
          </a:p>
          <a:p>
            <a:pPr lvl="1">
              <a:buClr>
                <a:schemeClr val="accent3">
                  <a:lumMod val="50000"/>
                </a:schemeClr>
              </a:buClr>
              <a:buSzPct val="90000"/>
              <a:buFont typeface="Wingdings" panose="05000000000000000000" pitchFamily="2" charset="2"/>
              <a:buChar char="Ø"/>
            </a:pPr>
            <a:r>
              <a:rPr lang="en-US" sz="2600" spc="100" dirty="0">
                <a:latin typeface="Arial" panose="020B0604020202020204" pitchFamily="34" charset="0"/>
                <a:cs typeface="Arial" panose="020B0604020202020204" pitchFamily="34" charset="0"/>
              </a:rPr>
              <a:t> </a:t>
            </a:r>
            <a:r>
              <a:rPr lang="en-US" sz="2200" spc="100" dirty="0">
                <a:latin typeface="Arial" panose="020B0604020202020204" pitchFamily="34" charset="0"/>
                <a:cs typeface="Arial" panose="020B0604020202020204" pitchFamily="34" charset="0"/>
              </a:rPr>
              <a:t>Awards</a:t>
            </a:r>
          </a:p>
          <a:p>
            <a:pPr lvl="1">
              <a:buClr>
                <a:schemeClr val="accent3">
                  <a:lumMod val="50000"/>
                </a:schemeClr>
              </a:buClr>
              <a:buSzPct val="90000"/>
              <a:buFont typeface="Wingdings" panose="05000000000000000000" pitchFamily="2" charset="2"/>
              <a:buChar char="Ø"/>
            </a:pPr>
            <a:r>
              <a:rPr lang="en-US" sz="2200" spc="100" dirty="0">
                <a:latin typeface="Arial" panose="020B0604020202020204" pitchFamily="34" charset="0"/>
                <a:cs typeface="Arial" panose="020B0604020202020204" pitchFamily="34" charset="0"/>
              </a:rPr>
              <a:t> Gifts</a:t>
            </a:r>
          </a:p>
          <a:p>
            <a:pPr lvl="1">
              <a:buClr>
                <a:schemeClr val="accent3">
                  <a:lumMod val="50000"/>
                </a:schemeClr>
              </a:buClr>
              <a:buSzPct val="90000"/>
              <a:buFont typeface="Wingdings" panose="05000000000000000000" pitchFamily="2" charset="2"/>
              <a:buChar char="Ø"/>
            </a:pPr>
            <a:r>
              <a:rPr lang="en-US" sz="2200" spc="100" dirty="0">
                <a:latin typeface="Arial" panose="020B0604020202020204" pitchFamily="34" charset="0"/>
                <a:cs typeface="Arial" panose="020B0604020202020204" pitchFamily="34" charset="0"/>
              </a:rPr>
              <a:t> Pins </a:t>
            </a:r>
          </a:p>
          <a:p>
            <a:pPr lvl="1">
              <a:buClr>
                <a:schemeClr val="accent3">
                  <a:lumMod val="50000"/>
                </a:schemeClr>
              </a:buClr>
              <a:buSzPct val="90000"/>
              <a:buFont typeface="Wingdings" panose="05000000000000000000" pitchFamily="2" charset="2"/>
              <a:buChar char="Ø"/>
            </a:pPr>
            <a:r>
              <a:rPr lang="en-US" sz="2200" spc="100" dirty="0">
                <a:latin typeface="Arial" panose="020B0604020202020204" pitchFamily="34" charset="0"/>
                <a:cs typeface="Arial" panose="020B0604020202020204" pitchFamily="34" charset="0"/>
              </a:rPr>
              <a:t> Any expense </a:t>
            </a:r>
            <a:r>
              <a:rPr lang="en-US" sz="2200" i="1" spc="100" dirty="0">
                <a:latin typeface="Arial" panose="020B0604020202020204" pitchFamily="34" charset="0"/>
                <a:cs typeface="Arial" panose="020B0604020202020204" pitchFamily="34" charset="0"/>
              </a:rPr>
              <a:t>not </a:t>
            </a:r>
            <a:r>
              <a:rPr lang="en-US" sz="2200" spc="100" dirty="0">
                <a:latin typeface="Arial" panose="020B0604020202020204" pitchFamily="34" charset="0"/>
                <a:cs typeface="Arial" panose="020B0604020202020204" pitchFamily="34" charset="0"/>
              </a:rPr>
              <a:t>listed on lines 11 through 20</a:t>
            </a:r>
          </a:p>
        </p:txBody>
      </p:sp>
    </p:spTree>
    <p:extLst>
      <p:ext uri="{BB962C8B-B14F-4D97-AF65-F5344CB8AC3E}">
        <p14:creationId xmlns:p14="http://schemas.microsoft.com/office/powerpoint/2010/main" val="2103335621"/>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a:extLst>
            <a:ext uri="{FF2B5EF4-FFF2-40B4-BE49-F238E27FC236}">
              <a16:creationId xmlns:a16="http://schemas.microsoft.com/office/drawing/2014/main" id="{16DCA05F-A2FD-35E7-218D-F0CE0DF4028E}"/>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E03BF673-8C68-4092-BF1B-53C57EFE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sp useBgFill="1">
        <p:nvSpPr>
          <p:cNvPr id="15" name="Freeform: Shape 14">
            <a:extLst>
              <a:ext uri="{FF2B5EF4-FFF2-40B4-BE49-F238E27FC236}">
                <a16:creationId xmlns:a16="http://schemas.microsoft.com/office/drawing/2014/main" id="{B1BDB70B-F0E6-4867-818F-C582494FB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7083" y="0"/>
            <a:ext cx="11134917" cy="6858000"/>
          </a:xfrm>
          <a:custGeom>
            <a:avLst/>
            <a:gdLst>
              <a:gd name="connsiteX0" fmla="*/ 7627977 w 11134917"/>
              <a:gd name="connsiteY0" fmla="*/ 0 h 6858000"/>
              <a:gd name="connsiteX1" fmla="*/ 8129873 w 11134917"/>
              <a:gd name="connsiteY1" fmla="*/ 0 h 6858000"/>
              <a:gd name="connsiteX2" fmla="*/ 11134917 w 11134917"/>
              <a:gd name="connsiteY2" fmla="*/ 0 h 6858000"/>
              <a:gd name="connsiteX3" fmla="*/ 11134917 w 11134917"/>
              <a:gd name="connsiteY3" fmla="*/ 6858000 h 6858000"/>
              <a:gd name="connsiteX4" fmla="*/ 8129873 w 11134917"/>
              <a:gd name="connsiteY4" fmla="*/ 6858000 h 6858000"/>
              <a:gd name="connsiteX5" fmla="*/ 7627977 w 11134917"/>
              <a:gd name="connsiteY5" fmla="*/ 6858000 h 6858000"/>
              <a:gd name="connsiteX6" fmla="*/ 7627977 w 11134917"/>
              <a:gd name="connsiteY6" fmla="*/ 6857419 h 6858000"/>
              <a:gd name="connsiteX7" fmla="*/ 1921931 w 11134917"/>
              <a:gd name="connsiteY7" fmla="*/ 6850814 h 6858000"/>
              <a:gd name="connsiteX8" fmla="*/ 0 w 11134917"/>
              <a:gd name="connsiteY8" fmla="*/ 5325357 h 6858000"/>
              <a:gd name="connsiteX9" fmla="*/ 838199 w 11134917"/>
              <a:gd name="connsiteY9" fmla="*/ 7331 h 6858000"/>
              <a:gd name="connsiteX10" fmla="*/ 7627977 w 11134917"/>
              <a:gd name="connsiteY10" fmla="*/ 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34917" h="6858000">
                <a:moveTo>
                  <a:pt x="7627977" y="0"/>
                </a:moveTo>
                <a:lnTo>
                  <a:pt x="8129873" y="0"/>
                </a:lnTo>
                <a:lnTo>
                  <a:pt x="11134917" y="0"/>
                </a:lnTo>
                <a:lnTo>
                  <a:pt x="11134917" y="6858000"/>
                </a:lnTo>
                <a:lnTo>
                  <a:pt x="8129873" y="6858000"/>
                </a:lnTo>
                <a:lnTo>
                  <a:pt x="7627977" y="6858000"/>
                </a:lnTo>
                <a:lnTo>
                  <a:pt x="7627977" y="6857419"/>
                </a:lnTo>
                <a:lnTo>
                  <a:pt x="1921931" y="6850814"/>
                </a:lnTo>
                <a:lnTo>
                  <a:pt x="0" y="5325357"/>
                </a:lnTo>
                <a:lnTo>
                  <a:pt x="838199" y="7331"/>
                </a:lnTo>
                <a:lnTo>
                  <a:pt x="7627977" y="50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1E52C707-F508-47B5-8864-8CC3EE0F0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2025" y="0"/>
            <a:ext cx="2436813" cy="6858001"/>
            <a:chOff x="1320800" y="0"/>
            <a:chExt cx="2436813" cy="6858001"/>
          </a:xfrm>
        </p:grpSpPr>
        <p:sp>
          <p:nvSpPr>
            <p:cNvPr id="18" name="Freeform 6">
              <a:extLst>
                <a:ext uri="{FF2B5EF4-FFF2-40B4-BE49-F238E27FC236}">
                  <a16:creationId xmlns:a16="http://schemas.microsoft.com/office/drawing/2014/main" id="{066B5DD9-1C9B-4957-AF7C-8E11C7E88B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9" name="Freeform 7">
              <a:extLst>
                <a:ext uri="{FF2B5EF4-FFF2-40B4-BE49-F238E27FC236}">
                  <a16:creationId xmlns:a16="http://schemas.microsoft.com/office/drawing/2014/main" id="{8DF9D480-2CEE-4037-8C1B-6380686300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20" name="Freeform 8">
              <a:extLst>
                <a:ext uri="{FF2B5EF4-FFF2-40B4-BE49-F238E27FC236}">
                  <a16:creationId xmlns:a16="http://schemas.microsoft.com/office/drawing/2014/main" id="{EBF6F7B8-E51D-495D-B944-B8E2E84C57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21" name="Freeform 9">
              <a:extLst>
                <a:ext uri="{FF2B5EF4-FFF2-40B4-BE49-F238E27FC236}">
                  <a16:creationId xmlns:a16="http://schemas.microsoft.com/office/drawing/2014/main" id="{F43BB0F7-F9F4-4CFA-9277-2B671DC70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22" name="Freeform 10">
              <a:extLst>
                <a:ext uri="{FF2B5EF4-FFF2-40B4-BE49-F238E27FC236}">
                  <a16:creationId xmlns:a16="http://schemas.microsoft.com/office/drawing/2014/main" id="{D51F18A6-D926-4462-B110-63097184F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3" name="Freeform 11">
              <a:extLst>
                <a:ext uri="{FF2B5EF4-FFF2-40B4-BE49-F238E27FC236}">
                  <a16:creationId xmlns:a16="http://schemas.microsoft.com/office/drawing/2014/main" id="{ED77B4F5-55D8-444A-9EFF-CAAA8CD69F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7" name="Title 6">
            <a:extLst>
              <a:ext uri="{FF2B5EF4-FFF2-40B4-BE49-F238E27FC236}">
                <a16:creationId xmlns:a16="http://schemas.microsoft.com/office/drawing/2014/main" id="{0236A5FB-793C-155C-54E7-2B073812ED28}"/>
              </a:ext>
            </a:extLst>
          </p:cNvPr>
          <p:cNvSpPr txBox="1">
            <a:spLocks noGrp="1"/>
          </p:cNvSpPr>
          <p:nvPr>
            <p:ph type="title"/>
          </p:nvPr>
        </p:nvSpPr>
        <p:spPr>
          <a:xfrm>
            <a:off x="2376795" y="105192"/>
            <a:ext cx="8653708" cy="549157"/>
          </a:xfrm>
          <a:prstGeom prst="rect">
            <a:avLst/>
          </a:prstGeom>
          <a:ln>
            <a:solidFill>
              <a:schemeClr val="bg2">
                <a:lumMod val="25000"/>
              </a:schemeClr>
            </a:solidFill>
          </a:ln>
          <a:effectLst/>
        </p:spPr>
        <p:txBody>
          <a:bodyPr vert="horz" lIns="91440" tIns="45720" rIns="91440" bIns="45720" rtlCol="0" anchor="ctr">
            <a:noAutofit/>
          </a:bodyPr>
          <a:lstStyle/>
          <a:p>
            <a:pPr algn="ctr"/>
            <a:r>
              <a:rPr lang="en-US" sz="3200" b="1" spc="100"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Expenses: Line 22 and Ending Balance</a:t>
            </a:r>
          </a:p>
        </p:txBody>
      </p:sp>
      <p:sp>
        <p:nvSpPr>
          <p:cNvPr id="8" name="Footer Placeholder 3">
            <a:extLst>
              <a:ext uri="{FF2B5EF4-FFF2-40B4-BE49-F238E27FC236}">
                <a16:creationId xmlns:a16="http://schemas.microsoft.com/office/drawing/2014/main" id="{A9DA86A9-484C-DC16-1B71-AEE12B8C2C9D}"/>
              </a:ext>
            </a:extLst>
          </p:cNvPr>
          <p:cNvSpPr>
            <a:spLocks noGrp="1"/>
          </p:cNvSpPr>
          <p:nvPr>
            <p:ph type="ftr" sz="quarter" idx="11"/>
          </p:nvPr>
        </p:nvSpPr>
        <p:spPr>
          <a:xfrm>
            <a:off x="5577077" y="6570245"/>
            <a:ext cx="4408890" cy="365125"/>
          </a:xfrm>
        </p:spPr>
        <p:txBody>
          <a:bodyPr vert="horz" lIns="91440" tIns="45720" rIns="91440" bIns="45720" rtlCol="0" anchor="ctr">
            <a:normAutofit/>
          </a:bodyPr>
          <a:lstStyle/>
          <a:p>
            <a:pPr>
              <a:spcAft>
                <a:spcPts val="600"/>
              </a:spcAft>
              <a:defRPr/>
            </a:pPr>
            <a:r>
              <a:rPr lang="en-US" sz="800" b="0" i="0" kern="1200" spc="100" dirty="0">
                <a:solidFill>
                  <a:schemeClr val="bg1">
                    <a:lumMod val="50000"/>
                  </a:schemeClr>
                </a:solidFill>
                <a:effectLst/>
                <a:latin typeface="Arial" panose="020B0604020202020204" pitchFamily="34" charset="0"/>
                <a:cs typeface="Arial" panose="020B0604020202020204" pitchFamily="34" charset="0"/>
              </a:rPr>
              <a:t>Department of Virginia</a:t>
            </a:r>
          </a:p>
        </p:txBody>
      </p:sp>
      <p:sp>
        <p:nvSpPr>
          <p:cNvPr id="5" name="Slide Number Placeholder 4">
            <a:extLst>
              <a:ext uri="{FF2B5EF4-FFF2-40B4-BE49-F238E27FC236}">
                <a16:creationId xmlns:a16="http://schemas.microsoft.com/office/drawing/2014/main" id="{040A1C84-BA2B-95E6-330F-1B6776A3C77E}"/>
              </a:ext>
            </a:extLst>
          </p:cNvPr>
          <p:cNvSpPr>
            <a:spLocks noGrp="1"/>
          </p:cNvSpPr>
          <p:nvPr>
            <p:ph type="sldNum" sz="quarter" idx="12"/>
          </p:nvPr>
        </p:nvSpPr>
        <p:spPr>
          <a:xfrm>
            <a:off x="11595436" y="6492875"/>
            <a:ext cx="551167" cy="365125"/>
          </a:xfrm>
        </p:spPr>
        <p:txBody>
          <a:bodyPr vert="horz" lIns="91440" tIns="45720" rIns="91440" bIns="45720" rtlCol="0" anchor="ctr">
            <a:normAutofit/>
          </a:bodyPr>
          <a:lstStyle/>
          <a:p>
            <a:pPr>
              <a:spcAft>
                <a:spcPts val="600"/>
              </a:spcAft>
              <a:defRPr/>
            </a:pPr>
            <a:fld id="{FF9353F9-6FC0-4501-B721-5C92757755E0}" type="slidenum">
              <a:rPr lang="en-US" sz="900">
                <a:solidFill>
                  <a:schemeClr val="bg1">
                    <a:lumMod val="50000"/>
                  </a:schemeClr>
                </a:solidFill>
                <a:latin typeface="Arial" panose="020B0604020202020204" pitchFamily="34" charset="0"/>
                <a:cs typeface="Arial" panose="020B0604020202020204" pitchFamily="34" charset="0"/>
              </a:rPr>
              <a:pPr>
                <a:spcAft>
                  <a:spcPts val="600"/>
                </a:spcAft>
                <a:defRPr/>
              </a:pPr>
              <a:t>13</a:t>
            </a:fld>
            <a:endParaRPr lang="en-US" sz="900" dirty="0">
              <a:solidFill>
                <a:schemeClr val="bg1">
                  <a:lumMod val="50000"/>
                </a:schemeClr>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F60E140D-5185-4DFC-0583-2A8BCA7C4D8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bwMode="auto">
          <a:xfrm>
            <a:off x="56482" y="69575"/>
            <a:ext cx="614065" cy="47160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a:extLst>
              <a:ext uri="{FF2B5EF4-FFF2-40B4-BE49-F238E27FC236}">
                <a16:creationId xmlns:a16="http://schemas.microsoft.com/office/drawing/2014/main" id="{32188141-4604-9A93-6A0E-0511657F07FC}"/>
              </a:ext>
            </a:extLst>
          </p:cNvPr>
          <p:cNvSpPr>
            <a:spLocks noGrp="1"/>
          </p:cNvSpPr>
          <p:nvPr>
            <p:ph idx="1"/>
          </p:nvPr>
        </p:nvSpPr>
        <p:spPr>
          <a:xfrm>
            <a:off x="1688616" y="887411"/>
            <a:ext cx="11077553" cy="4351338"/>
          </a:xfrm>
        </p:spPr>
        <p:txBody>
          <a:bodyPr/>
          <a:lstStyle/>
          <a:p>
            <a:pPr>
              <a:buClr>
                <a:schemeClr val="accent3">
                  <a:lumMod val="50000"/>
                </a:schemeClr>
              </a:buClr>
              <a:buSzPct val="90000"/>
              <a:buFont typeface="Wingdings" panose="05000000000000000000" pitchFamily="2" charset="2"/>
              <a:buChar char="Ø"/>
            </a:pPr>
            <a:r>
              <a:rPr lang="en-US" spc="100" dirty="0">
                <a:solidFill>
                  <a:schemeClr val="tx1">
                    <a:lumMod val="75000"/>
                    <a:lumOff val="25000"/>
                  </a:schemeClr>
                </a:solidFill>
                <a:latin typeface="Arial" panose="020B0604020202020204" pitchFamily="34" charset="0"/>
                <a:cs typeface="Arial" panose="020B0604020202020204" pitchFamily="34" charset="0"/>
              </a:rPr>
              <a:t> </a:t>
            </a:r>
            <a:r>
              <a:rPr lang="en-US" sz="2600" b="1" spc="100" dirty="0">
                <a:solidFill>
                  <a:schemeClr val="tx1">
                    <a:lumMod val="75000"/>
                    <a:lumOff val="25000"/>
                  </a:schemeClr>
                </a:solidFill>
                <a:latin typeface="Arial" panose="020B0604020202020204" pitchFamily="34" charset="0"/>
                <a:cs typeface="Arial" panose="020B0604020202020204" pitchFamily="34" charset="0"/>
              </a:rPr>
              <a:t>Line 22: The total expenses of lines 11 through 21</a:t>
            </a:r>
          </a:p>
          <a:p>
            <a:pPr>
              <a:buClr>
                <a:schemeClr val="accent3">
                  <a:lumMod val="50000"/>
                </a:schemeClr>
              </a:buClr>
              <a:buSzPct val="90000"/>
              <a:buFont typeface="Wingdings" panose="05000000000000000000" pitchFamily="2" charset="2"/>
              <a:buChar char="Ø"/>
            </a:pPr>
            <a:endParaRPr lang="en-US" sz="1200" spc="100" dirty="0">
              <a:solidFill>
                <a:schemeClr val="tx1">
                  <a:lumMod val="75000"/>
                  <a:lumOff val="25000"/>
                </a:schemeClr>
              </a:solidFill>
              <a:latin typeface="Arial" panose="020B0604020202020204" pitchFamily="34" charset="0"/>
              <a:cs typeface="Arial" panose="020B0604020202020204" pitchFamily="34" charset="0"/>
            </a:endParaRPr>
          </a:p>
          <a:p>
            <a:pPr>
              <a:buClr>
                <a:schemeClr val="accent3">
                  <a:lumMod val="50000"/>
                </a:schemeClr>
              </a:buClr>
              <a:buSzPct val="90000"/>
              <a:buFont typeface="Wingdings" panose="05000000000000000000" pitchFamily="2" charset="2"/>
              <a:buChar char="Ø"/>
            </a:pPr>
            <a:r>
              <a:rPr lang="en-US" spc="100" dirty="0">
                <a:solidFill>
                  <a:schemeClr val="tx1">
                    <a:lumMod val="75000"/>
                    <a:lumOff val="25000"/>
                  </a:schemeClr>
                </a:solidFill>
                <a:latin typeface="Arial" panose="020B0604020202020204" pitchFamily="34" charset="0"/>
                <a:cs typeface="Arial" panose="020B0604020202020204" pitchFamily="34" charset="0"/>
              </a:rPr>
              <a:t> </a:t>
            </a:r>
            <a:r>
              <a:rPr lang="en-US" sz="2600" b="1" spc="100" dirty="0">
                <a:solidFill>
                  <a:schemeClr val="tx1">
                    <a:lumMod val="75000"/>
                    <a:lumOff val="25000"/>
                  </a:schemeClr>
                </a:solidFill>
                <a:latin typeface="Arial" panose="020B0604020202020204" pitchFamily="34" charset="0"/>
                <a:cs typeface="Arial" panose="020B0604020202020204" pitchFamily="34" charset="0"/>
              </a:rPr>
              <a:t>Ending Balance: This is the Beginning Balance, </a:t>
            </a:r>
            <a:r>
              <a:rPr lang="en-US" sz="2600" b="1" i="1" spc="100" dirty="0">
                <a:solidFill>
                  <a:schemeClr val="tx1">
                    <a:lumMod val="75000"/>
                    <a:lumOff val="25000"/>
                  </a:schemeClr>
                </a:solidFill>
                <a:latin typeface="Arial" panose="020B0604020202020204" pitchFamily="34" charset="0"/>
                <a:cs typeface="Arial" panose="020B0604020202020204" pitchFamily="34" charset="0"/>
              </a:rPr>
              <a:t>plus</a:t>
            </a:r>
            <a:r>
              <a:rPr lang="en-US" sz="2600" b="1" spc="100" dirty="0">
                <a:solidFill>
                  <a:schemeClr val="tx1">
                    <a:lumMod val="75000"/>
                    <a:lumOff val="25000"/>
                  </a:schemeClr>
                </a:solidFill>
                <a:latin typeface="Arial" panose="020B0604020202020204" pitchFamily="34" charset="0"/>
                <a:cs typeface="Arial" panose="020B0604020202020204" pitchFamily="34" charset="0"/>
              </a:rPr>
              <a:t> </a:t>
            </a:r>
          </a:p>
          <a:p>
            <a:pPr marL="0" indent="0">
              <a:buClr>
                <a:schemeClr val="accent3">
                  <a:lumMod val="50000"/>
                </a:schemeClr>
              </a:buClr>
              <a:buSzPct val="90000"/>
              <a:buNone/>
            </a:pPr>
            <a:r>
              <a:rPr lang="en-US" sz="2600" b="1" spc="100" dirty="0">
                <a:solidFill>
                  <a:schemeClr val="tx1">
                    <a:lumMod val="75000"/>
                    <a:lumOff val="25000"/>
                  </a:schemeClr>
                </a:solidFill>
                <a:latin typeface="Arial" panose="020B0604020202020204" pitchFamily="34" charset="0"/>
                <a:cs typeface="Arial" panose="020B0604020202020204" pitchFamily="34" charset="0"/>
              </a:rPr>
              <a:t>    Line 10 Total Income, </a:t>
            </a:r>
            <a:r>
              <a:rPr lang="en-US" sz="2600" b="1" i="1" spc="100" dirty="0">
                <a:solidFill>
                  <a:schemeClr val="tx1">
                    <a:lumMod val="75000"/>
                    <a:lumOff val="25000"/>
                  </a:schemeClr>
                </a:solidFill>
                <a:latin typeface="Arial" panose="020B0604020202020204" pitchFamily="34" charset="0"/>
                <a:cs typeface="Arial" panose="020B0604020202020204" pitchFamily="34" charset="0"/>
              </a:rPr>
              <a:t>minus</a:t>
            </a:r>
            <a:r>
              <a:rPr lang="en-US" sz="2600" b="1" spc="100" dirty="0">
                <a:solidFill>
                  <a:schemeClr val="tx1">
                    <a:lumMod val="75000"/>
                    <a:lumOff val="25000"/>
                  </a:schemeClr>
                </a:solidFill>
                <a:latin typeface="Arial" panose="020B0604020202020204" pitchFamily="34" charset="0"/>
                <a:cs typeface="Arial" panose="020B0604020202020204" pitchFamily="34" charset="0"/>
              </a:rPr>
              <a:t> Line 22 Total Expenses</a:t>
            </a:r>
          </a:p>
          <a:p>
            <a:pPr lvl="1">
              <a:buClr>
                <a:schemeClr val="accent3">
                  <a:lumMod val="50000"/>
                </a:schemeClr>
              </a:buClr>
              <a:buSzPct val="90000"/>
              <a:buFont typeface="Wingdings" panose="05000000000000000000" pitchFamily="2" charset="2"/>
              <a:buChar char="Ø"/>
            </a:pPr>
            <a:r>
              <a:rPr lang="en-US" sz="2200" spc="100" dirty="0">
                <a:solidFill>
                  <a:schemeClr val="tx1">
                    <a:lumMod val="75000"/>
                    <a:lumOff val="25000"/>
                  </a:schemeClr>
                </a:solidFill>
                <a:latin typeface="Arial" panose="020B0604020202020204" pitchFamily="34" charset="0"/>
                <a:cs typeface="Arial" panose="020B0604020202020204" pitchFamily="34" charset="0"/>
              </a:rPr>
              <a:t>This figure must agree with the Total Liquid Assets on Line 27 of this report</a:t>
            </a:r>
          </a:p>
          <a:p>
            <a:pPr marL="457200" lvl="1" indent="0">
              <a:buNone/>
            </a:pPr>
            <a:endParaRPr lang="en-US" dirty="0"/>
          </a:p>
        </p:txBody>
      </p:sp>
    </p:spTree>
    <p:extLst>
      <p:ext uri="{BB962C8B-B14F-4D97-AF65-F5344CB8AC3E}">
        <p14:creationId xmlns:p14="http://schemas.microsoft.com/office/powerpoint/2010/main" val="250798221"/>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a:extLst>
            <a:ext uri="{FF2B5EF4-FFF2-40B4-BE49-F238E27FC236}">
              <a16:creationId xmlns:a16="http://schemas.microsoft.com/office/drawing/2014/main" id="{16DCA05F-A2FD-35E7-218D-F0CE0DF4028E}"/>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E03BF673-8C68-4092-BF1B-53C57EFE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sp useBgFill="1">
        <p:nvSpPr>
          <p:cNvPr id="15" name="Freeform: Shape 14">
            <a:extLst>
              <a:ext uri="{FF2B5EF4-FFF2-40B4-BE49-F238E27FC236}">
                <a16:creationId xmlns:a16="http://schemas.microsoft.com/office/drawing/2014/main" id="{B1BDB70B-F0E6-4867-818F-C582494FB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7083" y="0"/>
            <a:ext cx="11134917" cy="6858000"/>
          </a:xfrm>
          <a:custGeom>
            <a:avLst/>
            <a:gdLst>
              <a:gd name="connsiteX0" fmla="*/ 7627977 w 11134917"/>
              <a:gd name="connsiteY0" fmla="*/ 0 h 6858000"/>
              <a:gd name="connsiteX1" fmla="*/ 8129873 w 11134917"/>
              <a:gd name="connsiteY1" fmla="*/ 0 h 6858000"/>
              <a:gd name="connsiteX2" fmla="*/ 11134917 w 11134917"/>
              <a:gd name="connsiteY2" fmla="*/ 0 h 6858000"/>
              <a:gd name="connsiteX3" fmla="*/ 11134917 w 11134917"/>
              <a:gd name="connsiteY3" fmla="*/ 6858000 h 6858000"/>
              <a:gd name="connsiteX4" fmla="*/ 8129873 w 11134917"/>
              <a:gd name="connsiteY4" fmla="*/ 6858000 h 6858000"/>
              <a:gd name="connsiteX5" fmla="*/ 7627977 w 11134917"/>
              <a:gd name="connsiteY5" fmla="*/ 6858000 h 6858000"/>
              <a:gd name="connsiteX6" fmla="*/ 7627977 w 11134917"/>
              <a:gd name="connsiteY6" fmla="*/ 6857419 h 6858000"/>
              <a:gd name="connsiteX7" fmla="*/ 1921931 w 11134917"/>
              <a:gd name="connsiteY7" fmla="*/ 6850814 h 6858000"/>
              <a:gd name="connsiteX8" fmla="*/ 0 w 11134917"/>
              <a:gd name="connsiteY8" fmla="*/ 5325357 h 6858000"/>
              <a:gd name="connsiteX9" fmla="*/ 838199 w 11134917"/>
              <a:gd name="connsiteY9" fmla="*/ 7331 h 6858000"/>
              <a:gd name="connsiteX10" fmla="*/ 7627977 w 11134917"/>
              <a:gd name="connsiteY10" fmla="*/ 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34917" h="6858000">
                <a:moveTo>
                  <a:pt x="7627977" y="0"/>
                </a:moveTo>
                <a:lnTo>
                  <a:pt x="8129873" y="0"/>
                </a:lnTo>
                <a:lnTo>
                  <a:pt x="11134917" y="0"/>
                </a:lnTo>
                <a:lnTo>
                  <a:pt x="11134917" y="6858000"/>
                </a:lnTo>
                <a:lnTo>
                  <a:pt x="8129873" y="6858000"/>
                </a:lnTo>
                <a:lnTo>
                  <a:pt x="7627977" y="6858000"/>
                </a:lnTo>
                <a:lnTo>
                  <a:pt x="7627977" y="6857419"/>
                </a:lnTo>
                <a:lnTo>
                  <a:pt x="1921931" y="6850814"/>
                </a:lnTo>
                <a:lnTo>
                  <a:pt x="0" y="5325357"/>
                </a:lnTo>
                <a:lnTo>
                  <a:pt x="838199" y="7331"/>
                </a:lnTo>
                <a:lnTo>
                  <a:pt x="7627977" y="50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1E52C707-F508-47B5-8864-8CC3EE0F0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2025" y="0"/>
            <a:ext cx="2436813" cy="6858001"/>
            <a:chOff x="1320800" y="0"/>
            <a:chExt cx="2436813" cy="6858001"/>
          </a:xfrm>
        </p:grpSpPr>
        <p:sp>
          <p:nvSpPr>
            <p:cNvPr id="18" name="Freeform 6">
              <a:extLst>
                <a:ext uri="{FF2B5EF4-FFF2-40B4-BE49-F238E27FC236}">
                  <a16:creationId xmlns:a16="http://schemas.microsoft.com/office/drawing/2014/main" id="{066B5DD9-1C9B-4957-AF7C-8E11C7E88B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9" name="Freeform 7">
              <a:extLst>
                <a:ext uri="{FF2B5EF4-FFF2-40B4-BE49-F238E27FC236}">
                  <a16:creationId xmlns:a16="http://schemas.microsoft.com/office/drawing/2014/main" id="{8DF9D480-2CEE-4037-8C1B-6380686300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20" name="Freeform 8">
              <a:extLst>
                <a:ext uri="{FF2B5EF4-FFF2-40B4-BE49-F238E27FC236}">
                  <a16:creationId xmlns:a16="http://schemas.microsoft.com/office/drawing/2014/main" id="{EBF6F7B8-E51D-495D-B944-B8E2E84C57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21" name="Freeform 9">
              <a:extLst>
                <a:ext uri="{FF2B5EF4-FFF2-40B4-BE49-F238E27FC236}">
                  <a16:creationId xmlns:a16="http://schemas.microsoft.com/office/drawing/2014/main" id="{F43BB0F7-F9F4-4CFA-9277-2B671DC70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22" name="Freeform 10">
              <a:extLst>
                <a:ext uri="{FF2B5EF4-FFF2-40B4-BE49-F238E27FC236}">
                  <a16:creationId xmlns:a16="http://schemas.microsoft.com/office/drawing/2014/main" id="{D51F18A6-D926-4462-B110-63097184F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3" name="Freeform 11">
              <a:extLst>
                <a:ext uri="{FF2B5EF4-FFF2-40B4-BE49-F238E27FC236}">
                  <a16:creationId xmlns:a16="http://schemas.microsoft.com/office/drawing/2014/main" id="{ED77B4F5-55D8-444A-9EFF-CAAA8CD69F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7" name="Title 6">
            <a:extLst>
              <a:ext uri="{FF2B5EF4-FFF2-40B4-BE49-F238E27FC236}">
                <a16:creationId xmlns:a16="http://schemas.microsoft.com/office/drawing/2014/main" id="{0236A5FB-793C-155C-54E7-2B073812ED28}"/>
              </a:ext>
            </a:extLst>
          </p:cNvPr>
          <p:cNvSpPr txBox="1">
            <a:spLocks noGrp="1"/>
          </p:cNvSpPr>
          <p:nvPr>
            <p:ph type="title"/>
          </p:nvPr>
        </p:nvSpPr>
        <p:spPr>
          <a:xfrm>
            <a:off x="2376795" y="105192"/>
            <a:ext cx="8653708" cy="549157"/>
          </a:xfrm>
          <a:prstGeom prst="rect">
            <a:avLst/>
          </a:prstGeom>
          <a:ln>
            <a:solidFill>
              <a:schemeClr val="bg2">
                <a:lumMod val="25000"/>
              </a:schemeClr>
            </a:solidFill>
          </a:ln>
          <a:effectLst/>
        </p:spPr>
        <p:txBody>
          <a:bodyPr vert="horz" lIns="91440" tIns="45720" rIns="91440" bIns="45720" rtlCol="0" anchor="ctr">
            <a:noAutofit/>
          </a:bodyPr>
          <a:lstStyle/>
          <a:p>
            <a:pPr algn="ctr"/>
            <a:r>
              <a:rPr lang="en-US" sz="3200" b="1" spc="100"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Liquid Assets: Lines 23 through 27</a:t>
            </a:r>
          </a:p>
        </p:txBody>
      </p:sp>
      <p:sp>
        <p:nvSpPr>
          <p:cNvPr id="8" name="Footer Placeholder 3">
            <a:extLst>
              <a:ext uri="{FF2B5EF4-FFF2-40B4-BE49-F238E27FC236}">
                <a16:creationId xmlns:a16="http://schemas.microsoft.com/office/drawing/2014/main" id="{A9DA86A9-484C-DC16-1B71-AEE12B8C2C9D}"/>
              </a:ext>
            </a:extLst>
          </p:cNvPr>
          <p:cNvSpPr>
            <a:spLocks noGrp="1"/>
          </p:cNvSpPr>
          <p:nvPr>
            <p:ph type="ftr" sz="quarter" idx="11"/>
          </p:nvPr>
        </p:nvSpPr>
        <p:spPr>
          <a:xfrm>
            <a:off x="5577077" y="6570245"/>
            <a:ext cx="4408890" cy="365125"/>
          </a:xfrm>
        </p:spPr>
        <p:txBody>
          <a:bodyPr vert="horz" lIns="91440" tIns="45720" rIns="91440" bIns="45720" rtlCol="0" anchor="ctr">
            <a:normAutofit/>
          </a:bodyPr>
          <a:lstStyle/>
          <a:p>
            <a:pPr>
              <a:spcAft>
                <a:spcPts val="600"/>
              </a:spcAft>
              <a:defRPr/>
            </a:pPr>
            <a:r>
              <a:rPr lang="en-US" sz="800" b="0" i="0" kern="1200" spc="100" dirty="0">
                <a:solidFill>
                  <a:schemeClr val="bg1">
                    <a:lumMod val="50000"/>
                  </a:schemeClr>
                </a:solidFill>
                <a:effectLst/>
                <a:latin typeface="Arial" panose="020B0604020202020204" pitchFamily="34" charset="0"/>
                <a:cs typeface="Arial" panose="020B0604020202020204" pitchFamily="34" charset="0"/>
              </a:rPr>
              <a:t>Department of Virginia</a:t>
            </a:r>
          </a:p>
        </p:txBody>
      </p:sp>
      <p:sp>
        <p:nvSpPr>
          <p:cNvPr id="5" name="Slide Number Placeholder 4">
            <a:extLst>
              <a:ext uri="{FF2B5EF4-FFF2-40B4-BE49-F238E27FC236}">
                <a16:creationId xmlns:a16="http://schemas.microsoft.com/office/drawing/2014/main" id="{040A1C84-BA2B-95E6-330F-1B6776A3C77E}"/>
              </a:ext>
            </a:extLst>
          </p:cNvPr>
          <p:cNvSpPr>
            <a:spLocks noGrp="1"/>
          </p:cNvSpPr>
          <p:nvPr>
            <p:ph type="sldNum" sz="quarter" idx="12"/>
          </p:nvPr>
        </p:nvSpPr>
        <p:spPr>
          <a:xfrm>
            <a:off x="11595436" y="6492875"/>
            <a:ext cx="551167" cy="365125"/>
          </a:xfrm>
        </p:spPr>
        <p:txBody>
          <a:bodyPr vert="horz" lIns="91440" tIns="45720" rIns="91440" bIns="45720" rtlCol="0" anchor="ctr">
            <a:normAutofit/>
          </a:bodyPr>
          <a:lstStyle/>
          <a:p>
            <a:pPr>
              <a:spcAft>
                <a:spcPts val="600"/>
              </a:spcAft>
              <a:defRPr/>
            </a:pPr>
            <a:fld id="{FF9353F9-6FC0-4501-B721-5C92757755E0}" type="slidenum">
              <a:rPr lang="en-US" sz="900">
                <a:solidFill>
                  <a:schemeClr val="bg1">
                    <a:lumMod val="50000"/>
                  </a:schemeClr>
                </a:solidFill>
                <a:latin typeface="Arial" panose="020B0604020202020204" pitchFamily="34" charset="0"/>
                <a:cs typeface="Arial" panose="020B0604020202020204" pitchFamily="34" charset="0"/>
              </a:rPr>
              <a:pPr>
                <a:spcAft>
                  <a:spcPts val="600"/>
                </a:spcAft>
                <a:defRPr/>
              </a:pPr>
              <a:t>14</a:t>
            </a:fld>
            <a:endParaRPr lang="en-US" sz="900" dirty="0">
              <a:solidFill>
                <a:schemeClr val="bg1">
                  <a:lumMod val="50000"/>
                </a:schemeClr>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332DCEF8-26CE-E5E4-A9F9-C38B61D6CFD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bwMode="auto">
          <a:xfrm>
            <a:off x="56482" y="69575"/>
            <a:ext cx="614065" cy="47160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2">
            <a:extLst>
              <a:ext uri="{FF2B5EF4-FFF2-40B4-BE49-F238E27FC236}">
                <a16:creationId xmlns:a16="http://schemas.microsoft.com/office/drawing/2014/main" id="{143C13F0-E01B-8F66-D4A7-8114974385EE}"/>
              </a:ext>
            </a:extLst>
          </p:cNvPr>
          <p:cNvSpPr>
            <a:spLocks noGrp="1"/>
          </p:cNvSpPr>
          <p:nvPr>
            <p:ph idx="1"/>
          </p:nvPr>
        </p:nvSpPr>
        <p:spPr>
          <a:xfrm>
            <a:off x="1688616" y="1253331"/>
            <a:ext cx="11148991" cy="4351338"/>
          </a:xfrm>
        </p:spPr>
        <p:txBody>
          <a:bodyPr>
            <a:normAutofit lnSpcReduction="10000"/>
          </a:bodyPr>
          <a:lstStyle/>
          <a:p>
            <a:pPr>
              <a:buClr>
                <a:schemeClr val="accent3">
                  <a:lumMod val="50000"/>
                </a:schemeClr>
              </a:buClr>
              <a:buSzPct val="90000"/>
              <a:buFont typeface="Wingdings" panose="05000000000000000000" pitchFamily="2" charset="2"/>
              <a:buChar char="Ø"/>
            </a:pPr>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b="1" spc="100" dirty="0">
                <a:solidFill>
                  <a:schemeClr val="tx1">
                    <a:lumMod val="75000"/>
                    <a:lumOff val="25000"/>
                  </a:schemeClr>
                </a:solidFill>
                <a:latin typeface="Arial" panose="020B0604020202020204" pitchFamily="34" charset="0"/>
                <a:cs typeface="Arial" panose="020B0604020202020204" pitchFamily="34" charset="0"/>
              </a:rPr>
              <a:t>As of 30 June each year, the following amounts must be listed</a:t>
            </a:r>
            <a:endParaRPr lang="en-US" sz="2500" b="1" spc="100" dirty="0">
              <a:solidFill>
                <a:schemeClr val="tx1">
                  <a:lumMod val="75000"/>
                  <a:lumOff val="25000"/>
                </a:schemeClr>
              </a:solidFill>
              <a:latin typeface="Arial" panose="020B0604020202020204" pitchFamily="34" charset="0"/>
              <a:cs typeface="Arial" panose="020B0604020202020204" pitchFamily="34" charset="0"/>
            </a:endParaRPr>
          </a:p>
          <a:p>
            <a:pPr lvl="1">
              <a:buClr>
                <a:schemeClr val="accent3">
                  <a:lumMod val="50000"/>
                </a:schemeClr>
              </a:buClr>
              <a:buSzPct val="90000"/>
              <a:buFont typeface="Wingdings" panose="05000000000000000000" pitchFamily="2" charset="2"/>
              <a:buChar char="Ø"/>
            </a:pPr>
            <a:r>
              <a:rPr lang="en-US" spc="100" dirty="0">
                <a:solidFill>
                  <a:schemeClr val="tx1">
                    <a:lumMod val="75000"/>
                    <a:lumOff val="25000"/>
                  </a:schemeClr>
                </a:solidFill>
                <a:latin typeface="Arial" panose="020B0604020202020204" pitchFamily="34" charset="0"/>
                <a:cs typeface="Arial" panose="020B0604020202020204" pitchFamily="34" charset="0"/>
              </a:rPr>
              <a:t> </a:t>
            </a:r>
            <a:r>
              <a:rPr lang="en-US" sz="2200" b="1" spc="100" dirty="0">
                <a:solidFill>
                  <a:schemeClr val="tx1">
                    <a:lumMod val="75000"/>
                    <a:lumOff val="25000"/>
                  </a:schemeClr>
                </a:solidFill>
                <a:latin typeface="Arial" panose="020B0604020202020204" pitchFamily="34" charset="0"/>
                <a:cs typeface="Arial" panose="020B0604020202020204" pitchFamily="34" charset="0"/>
              </a:rPr>
              <a:t>Line 23</a:t>
            </a:r>
            <a:r>
              <a:rPr lang="en-US" sz="2200" spc="100" dirty="0">
                <a:solidFill>
                  <a:schemeClr val="tx1">
                    <a:lumMod val="75000"/>
                    <a:lumOff val="25000"/>
                  </a:schemeClr>
                </a:solidFill>
                <a:latin typeface="Arial" panose="020B0604020202020204" pitchFamily="34" charset="0"/>
                <a:cs typeface="Arial" panose="020B0604020202020204" pitchFamily="34" charset="0"/>
              </a:rPr>
              <a:t>: Amount of money in checking accounts and cash on hand</a:t>
            </a:r>
          </a:p>
          <a:p>
            <a:pPr lvl="1">
              <a:buClr>
                <a:schemeClr val="accent3">
                  <a:lumMod val="50000"/>
                </a:schemeClr>
              </a:buClr>
              <a:buSzPct val="90000"/>
              <a:buFont typeface="Wingdings" panose="05000000000000000000" pitchFamily="2" charset="2"/>
              <a:buChar char="Ø"/>
            </a:pPr>
            <a:r>
              <a:rPr lang="en-US" sz="2200" spc="100" dirty="0">
                <a:solidFill>
                  <a:schemeClr val="tx1">
                    <a:lumMod val="75000"/>
                    <a:lumOff val="25000"/>
                  </a:schemeClr>
                </a:solidFill>
                <a:latin typeface="Arial" panose="020B0604020202020204" pitchFamily="34" charset="0"/>
                <a:cs typeface="Arial" panose="020B0604020202020204" pitchFamily="34" charset="0"/>
              </a:rPr>
              <a:t> </a:t>
            </a:r>
            <a:r>
              <a:rPr lang="en-US" sz="2200" b="1" spc="100" dirty="0">
                <a:solidFill>
                  <a:schemeClr val="tx1">
                    <a:lumMod val="75000"/>
                    <a:lumOff val="25000"/>
                  </a:schemeClr>
                </a:solidFill>
                <a:latin typeface="Arial" panose="020B0604020202020204" pitchFamily="34" charset="0"/>
                <a:cs typeface="Arial" panose="020B0604020202020204" pitchFamily="34" charset="0"/>
              </a:rPr>
              <a:t>Line 24: </a:t>
            </a:r>
            <a:r>
              <a:rPr lang="en-US" sz="2200" spc="100" dirty="0">
                <a:solidFill>
                  <a:schemeClr val="tx1">
                    <a:lumMod val="75000"/>
                    <a:lumOff val="25000"/>
                  </a:schemeClr>
                </a:solidFill>
                <a:latin typeface="Arial" panose="020B0604020202020204" pitchFamily="34" charset="0"/>
                <a:cs typeface="Arial" panose="020B0604020202020204" pitchFamily="34" charset="0"/>
              </a:rPr>
              <a:t>Amount of Money in Savings Accounts</a:t>
            </a:r>
          </a:p>
          <a:p>
            <a:pPr lvl="1">
              <a:buClr>
                <a:schemeClr val="accent3">
                  <a:lumMod val="50000"/>
                </a:schemeClr>
              </a:buClr>
              <a:buSzPct val="90000"/>
              <a:buFont typeface="Wingdings" panose="05000000000000000000" pitchFamily="2" charset="2"/>
              <a:buChar char="Ø"/>
            </a:pPr>
            <a:r>
              <a:rPr lang="en-US" sz="2200" spc="100" dirty="0">
                <a:solidFill>
                  <a:schemeClr val="tx1">
                    <a:lumMod val="75000"/>
                    <a:lumOff val="25000"/>
                  </a:schemeClr>
                </a:solidFill>
                <a:latin typeface="Arial" panose="020B0604020202020204" pitchFamily="34" charset="0"/>
                <a:cs typeface="Arial" panose="020B0604020202020204" pitchFamily="34" charset="0"/>
              </a:rPr>
              <a:t> </a:t>
            </a:r>
            <a:r>
              <a:rPr lang="en-US" sz="2200" b="1" spc="100" dirty="0">
                <a:solidFill>
                  <a:schemeClr val="tx1">
                    <a:lumMod val="75000"/>
                    <a:lumOff val="25000"/>
                  </a:schemeClr>
                </a:solidFill>
                <a:latin typeface="Arial" panose="020B0604020202020204" pitchFamily="34" charset="0"/>
                <a:cs typeface="Arial" panose="020B0604020202020204" pitchFamily="34" charset="0"/>
              </a:rPr>
              <a:t>Line 25: </a:t>
            </a:r>
            <a:r>
              <a:rPr lang="en-US" sz="2200" spc="100" dirty="0">
                <a:solidFill>
                  <a:schemeClr val="tx1">
                    <a:lumMod val="75000"/>
                    <a:lumOff val="25000"/>
                  </a:schemeClr>
                </a:solidFill>
                <a:latin typeface="Arial" panose="020B0604020202020204" pitchFamily="34" charset="0"/>
                <a:cs typeface="Arial" panose="020B0604020202020204" pitchFamily="34" charset="0"/>
              </a:rPr>
              <a:t>Certificates of Deposit </a:t>
            </a:r>
          </a:p>
          <a:p>
            <a:pPr lvl="1">
              <a:buClr>
                <a:schemeClr val="accent3">
                  <a:lumMod val="50000"/>
                </a:schemeClr>
              </a:buClr>
              <a:buSzPct val="90000"/>
              <a:buFont typeface="Wingdings" panose="05000000000000000000" pitchFamily="2" charset="2"/>
              <a:buChar char="Ø"/>
            </a:pPr>
            <a:r>
              <a:rPr lang="en-US" sz="2200" spc="100" dirty="0">
                <a:solidFill>
                  <a:schemeClr val="tx1">
                    <a:lumMod val="75000"/>
                    <a:lumOff val="25000"/>
                  </a:schemeClr>
                </a:solidFill>
                <a:latin typeface="Arial" panose="020B0604020202020204" pitchFamily="34" charset="0"/>
                <a:cs typeface="Arial" panose="020B0604020202020204" pitchFamily="34" charset="0"/>
              </a:rPr>
              <a:t> </a:t>
            </a:r>
            <a:r>
              <a:rPr lang="en-US" sz="2200" b="1" spc="100" dirty="0">
                <a:solidFill>
                  <a:schemeClr val="tx1">
                    <a:lumMod val="75000"/>
                    <a:lumOff val="25000"/>
                  </a:schemeClr>
                </a:solidFill>
                <a:latin typeface="Arial" panose="020B0604020202020204" pitchFamily="34" charset="0"/>
                <a:cs typeface="Arial" panose="020B0604020202020204" pitchFamily="34" charset="0"/>
              </a:rPr>
              <a:t>Line 26</a:t>
            </a:r>
            <a:r>
              <a:rPr lang="en-US" sz="2200" spc="100" dirty="0">
                <a:solidFill>
                  <a:schemeClr val="tx1">
                    <a:lumMod val="75000"/>
                    <a:lumOff val="25000"/>
                  </a:schemeClr>
                </a:solidFill>
                <a:latin typeface="Arial" panose="020B0604020202020204" pitchFamily="34" charset="0"/>
                <a:cs typeface="Arial" panose="020B0604020202020204" pitchFamily="34" charset="0"/>
              </a:rPr>
              <a:t>: The total Market Value of Investments</a:t>
            </a:r>
          </a:p>
          <a:p>
            <a:pPr lvl="1">
              <a:buClr>
                <a:schemeClr val="accent3">
                  <a:lumMod val="50000"/>
                </a:schemeClr>
              </a:buClr>
              <a:buSzPct val="90000"/>
              <a:buFont typeface="Wingdings" panose="05000000000000000000" pitchFamily="2" charset="2"/>
              <a:buChar char="Ø"/>
            </a:pPr>
            <a:endParaRPr lang="en-US" spc="100" dirty="0">
              <a:solidFill>
                <a:schemeClr val="tx1">
                  <a:lumMod val="75000"/>
                  <a:lumOff val="25000"/>
                </a:schemeClr>
              </a:solidFill>
              <a:latin typeface="Arial" panose="020B0604020202020204" pitchFamily="34" charset="0"/>
              <a:cs typeface="Arial" panose="020B0604020202020204" pitchFamily="34" charset="0"/>
            </a:endParaRPr>
          </a:p>
          <a:p>
            <a:pPr>
              <a:buClr>
                <a:schemeClr val="accent3">
                  <a:lumMod val="50000"/>
                </a:schemeClr>
              </a:buClr>
              <a:buSzPct val="90000"/>
              <a:buFont typeface="Wingdings" panose="05000000000000000000" pitchFamily="2" charset="2"/>
              <a:buChar char="Ø"/>
            </a:pPr>
            <a:r>
              <a:rPr lang="en-US" sz="3200" spc="100" dirty="0">
                <a:solidFill>
                  <a:schemeClr val="tx1">
                    <a:lumMod val="75000"/>
                    <a:lumOff val="25000"/>
                  </a:schemeClr>
                </a:solidFill>
                <a:latin typeface="Arial" panose="020B0604020202020204" pitchFamily="34" charset="0"/>
                <a:cs typeface="Arial" panose="020B0604020202020204" pitchFamily="34" charset="0"/>
              </a:rPr>
              <a:t>  </a:t>
            </a:r>
            <a:r>
              <a:rPr lang="en-US" sz="2500" b="1" spc="100" dirty="0">
                <a:solidFill>
                  <a:schemeClr val="tx1">
                    <a:lumMod val="75000"/>
                    <a:lumOff val="25000"/>
                  </a:schemeClr>
                </a:solidFill>
                <a:latin typeface="Arial" panose="020B0604020202020204" pitchFamily="34" charset="0"/>
                <a:cs typeface="Arial" panose="020B0604020202020204" pitchFamily="34" charset="0"/>
              </a:rPr>
              <a:t>Line 27: Add Lines 23 - 26 to get the Total Liquid Assets</a:t>
            </a:r>
          </a:p>
          <a:p>
            <a:pPr lvl="1">
              <a:buClr>
                <a:schemeClr val="accent3">
                  <a:lumMod val="50000"/>
                </a:schemeClr>
              </a:buClr>
              <a:buSzPct val="90000"/>
              <a:buFont typeface="Wingdings" panose="05000000000000000000" pitchFamily="2" charset="2"/>
              <a:buChar char="Ø"/>
            </a:pPr>
            <a:r>
              <a:rPr lang="en-US" spc="100" dirty="0">
                <a:solidFill>
                  <a:schemeClr val="tx1">
                    <a:lumMod val="75000"/>
                    <a:lumOff val="25000"/>
                  </a:schemeClr>
                </a:solidFill>
                <a:latin typeface="Arial" panose="020B0604020202020204" pitchFamily="34" charset="0"/>
                <a:cs typeface="Arial" panose="020B0604020202020204" pitchFamily="34" charset="0"/>
              </a:rPr>
              <a:t> </a:t>
            </a:r>
            <a:r>
              <a:rPr lang="en-US" sz="2200" spc="100" dirty="0">
                <a:solidFill>
                  <a:schemeClr val="tx1">
                    <a:lumMod val="75000"/>
                    <a:lumOff val="25000"/>
                  </a:schemeClr>
                </a:solidFill>
                <a:latin typeface="Arial" panose="020B0604020202020204" pitchFamily="34" charset="0"/>
                <a:cs typeface="Arial" panose="020B0604020202020204" pitchFamily="34" charset="0"/>
              </a:rPr>
              <a:t>This figure must equal the amount on Ending Balance.</a:t>
            </a:r>
          </a:p>
          <a:p>
            <a:pPr lvl="1">
              <a:buClr>
                <a:schemeClr val="accent3">
                  <a:lumMod val="50000"/>
                </a:schemeClr>
              </a:buClr>
              <a:buSzPct val="90000"/>
              <a:buFont typeface="Wingdings" panose="05000000000000000000" pitchFamily="2" charset="2"/>
              <a:buChar char="Ø"/>
            </a:pPr>
            <a:r>
              <a:rPr lang="en-US" sz="2200" spc="100" dirty="0">
                <a:solidFill>
                  <a:schemeClr val="tx1">
                    <a:lumMod val="75000"/>
                    <a:lumOff val="25000"/>
                  </a:schemeClr>
                </a:solidFill>
                <a:latin typeface="Arial" panose="020B0604020202020204" pitchFamily="34" charset="0"/>
                <a:cs typeface="Arial" panose="020B0604020202020204" pitchFamily="34" charset="0"/>
              </a:rPr>
              <a:t> If they don’t, you can’t submit your report; you have an error.</a:t>
            </a:r>
          </a:p>
          <a:p>
            <a:endParaRPr lang="en-US" dirty="0"/>
          </a:p>
        </p:txBody>
      </p:sp>
    </p:spTree>
    <p:extLst>
      <p:ext uri="{BB962C8B-B14F-4D97-AF65-F5344CB8AC3E}">
        <p14:creationId xmlns:p14="http://schemas.microsoft.com/office/powerpoint/2010/main" val="461397516"/>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a:extLst>
            <a:ext uri="{FF2B5EF4-FFF2-40B4-BE49-F238E27FC236}">
              <a16:creationId xmlns:a16="http://schemas.microsoft.com/office/drawing/2014/main" id="{16DCA05F-A2FD-35E7-218D-F0CE0DF4028E}"/>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E03BF673-8C68-4092-BF1B-53C57EFE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sp useBgFill="1">
        <p:nvSpPr>
          <p:cNvPr id="15" name="Freeform: Shape 14">
            <a:extLst>
              <a:ext uri="{FF2B5EF4-FFF2-40B4-BE49-F238E27FC236}">
                <a16:creationId xmlns:a16="http://schemas.microsoft.com/office/drawing/2014/main" id="{B1BDB70B-F0E6-4867-818F-C582494FB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7083" y="0"/>
            <a:ext cx="11134917" cy="6858000"/>
          </a:xfrm>
          <a:custGeom>
            <a:avLst/>
            <a:gdLst>
              <a:gd name="connsiteX0" fmla="*/ 7627977 w 11134917"/>
              <a:gd name="connsiteY0" fmla="*/ 0 h 6858000"/>
              <a:gd name="connsiteX1" fmla="*/ 8129873 w 11134917"/>
              <a:gd name="connsiteY1" fmla="*/ 0 h 6858000"/>
              <a:gd name="connsiteX2" fmla="*/ 11134917 w 11134917"/>
              <a:gd name="connsiteY2" fmla="*/ 0 h 6858000"/>
              <a:gd name="connsiteX3" fmla="*/ 11134917 w 11134917"/>
              <a:gd name="connsiteY3" fmla="*/ 6858000 h 6858000"/>
              <a:gd name="connsiteX4" fmla="*/ 8129873 w 11134917"/>
              <a:gd name="connsiteY4" fmla="*/ 6858000 h 6858000"/>
              <a:gd name="connsiteX5" fmla="*/ 7627977 w 11134917"/>
              <a:gd name="connsiteY5" fmla="*/ 6858000 h 6858000"/>
              <a:gd name="connsiteX6" fmla="*/ 7627977 w 11134917"/>
              <a:gd name="connsiteY6" fmla="*/ 6857419 h 6858000"/>
              <a:gd name="connsiteX7" fmla="*/ 1921931 w 11134917"/>
              <a:gd name="connsiteY7" fmla="*/ 6850814 h 6858000"/>
              <a:gd name="connsiteX8" fmla="*/ 0 w 11134917"/>
              <a:gd name="connsiteY8" fmla="*/ 5325357 h 6858000"/>
              <a:gd name="connsiteX9" fmla="*/ 838199 w 11134917"/>
              <a:gd name="connsiteY9" fmla="*/ 7331 h 6858000"/>
              <a:gd name="connsiteX10" fmla="*/ 7627977 w 11134917"/>
              <a:gd name="connsiteY10" fmla="*/ 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34917" h="6858000">
                <a:moveTo>
                  <a:pt x="7627977" y="0"/>
                </a:moveTo>
                <a:lnTo>
                  <a:pt x="8129873" y="0"/>
                </a:lnTo>
                <a:lnTo>
                  <a:pt x="11134917" y="0"/>
                </a:lnTo>
                <a:lnTo>
                  <a:pt x="11134917" y="6858000"/>
                </a:lnTo>
                <a:lnTo>
                  <a:pt x="8129873" y="6858000"/>
                </a:lnTo>
                <a:lnTo>
                  <a:pt x="7627977" y="6858000"/>
                </a:lnTo>
                <a:lnTo>
                  <a:pt x="7627977" y="6857419"/>
                </a:lnTo>
                <a:lnTo>
                  <a:pt x="1921931" y="6850814"/>
                </a:lnTo>
                <a:lnTo>
                  <a:pt x="0" y="5325357"/>
                </a:lnTo>
                <a:lnTo>
                  <a:pt x="838199" y="7331"/>
                </a:lnTo>
                <a:lnTo>
                  <a:pt x="7627977" y="50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1E52C707-F508-47B5-8864-8CC3EE0F0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2025" y="0"/>
            <a:ext cx="2436813" cy="6858001"/>
            <a:chOff x="1320800" y="0"/>
            <a:chExt cx="2436813" cy="6858001"/>
          </a:xfrm>
        </p:grpSpPr>
        <p:sp>
          <p:nvSpPr>
            <p:cNvPr id="18" name="Freeform 6">
              <a:extLst>
                <a:ext uri="{FF2B5EF4-FFF2-40B4-BE49-F238E27FC236}">
                  <a16:creationId xmlns:a16="http://schemas.microsoft.com/office/drawing/2014/main" id="{066B5DD9-1C9B-4957-AF7C-8E11C7E88B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9" name="Freeform 7">
              <a:extLst>
                <a:ext uri="{FF2B5EF4-FFF2-40B4-BE49-F238E27FC236}">
                  <a16:creationId xmlns:a16="http://schemas.microsoft.com/office/drawing/2014/main" id="{8DF9D480-2CEE-4037-8C1B-6380686300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20" name="Freeform 8">
              <a:extLst>
                <a:ext uri="{FF2B5EF4-FFF2-40B4-BE49-F238E27FC236}">
                  <a16:creationId xmlns:a16="http://schemas.microsoft.com/office/drawing/2014/main" id="{EBF6F7B8-E51D-495D-B944-B8E2E84C57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21" name="Freeform 9">
              <a:extLst>
                <a:ext uri="{FF2B5EF4-FFF2-40B4-BE49-F238E27FC236}">
                  <a16:creationId xmlns:a16="http://schemas.microsoft.com/office/drawing/2014/main" id="{F43BB0F7-F9F4-4CFA-9277-2B671DC70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22" name="Freeform 10">
              <a:extLst>
                <a:ext uri="{FF2B5EF4-FFF2-40B4-BE49-F238E27FC236}">
                  <a16:creationId xmlns:a16="http://schemas.microsoft.com/office/drawing/2014/main" id="{D51F18A6-D926-4462-B110-63097184F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3" name="Freeform 11">
              <a:extLst>
                <a:ext uri="{FF2B5EF4-FFF2-40B4-BE49-F238E27FC236}">
                  <a16:creationId xmlns:a16="http://schemas.microsoft.com/office/drawing/2014/main" id="{ED77B4F5-55D8-444A-9EFF-CAAA8CD69F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7" name="Title 6">
            <a:extLst>
              <a:ext uri="{FF2B5EF4-FFF2-40B4-BE49-F238E27FC236}">
                <a16:creationId xmlns:a16="http://schemas.microsoft.com/office/drawing/2014/main" id="{0236A5FB-793C-155C-54E7-2B073812ED28}"/>
              </a:ext>
            </a:extLst>
          </p:cNvPr>
          <p:cNvSpPr txBox="1">
            <a:spLocks noGrp="1"/>
          </p:cNvSpPr>
          <p:nvPr>
            <p:ph type="title"/>
          </p:nvPr>
        </p:nvSpPr>
        <p:spPr>
          <a:xfrm>
            <a:off x="2376795" y="105192"/>
            <a:ext cx="8653708" cy="549157"/>
          </a:xfrm>
          <a:prstGeom prst="rect">
            <a:avLst/>
          </a:prstGeom>
          <a:ln>
            <a:solidFill>
              <a:schemeClr val="bg2">
                <a:lumMod val="25000"/>
              </a:schemeClr>
            </a:solidFill>
          </a:ln>
          <a:effectLst/>
        </p:spPr>
        <p:txBody>
          <a:bodyPr vert="horz" lIns="91440" tIns="45720" rIns="91440" bIns="45720" rtlCol="0" anchor="ctr">
            <a:noAutofit/>
          </a:bodyPr>
          <a:lstStyle/>
          <a:p>
            <a:pPr algn="ctr"/>
            <a:r>
              <a:rPr lang="en-US" sz="3200" b="1" spc="120"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AFR Assistance Contact</a:t>
            </a:r>
          </a:p>
        </p:txBody>
      </p:sp>
      <p:sp>
        <p:nvSpPr>
          <p:cNvPr id="8" name="Footer Placeholder 3">
            <a:extLst>
              <a:ext uri="{FF2B5EF4-FFF2-40B4-BE49-F238E27FC236}">
                <a16:creationId xmlns:a16="http://schemas.microsoft.com/office/drawing/2014/main" id="{A9DA86A9-484C-DC16-1B71-AEE12B8C2C9D}"/>
              </a:ext>
            </a:extLst>
          </p:cNvPr>
          <p:cNvSpPr>
            <a:spLocks noGrp="1"/>
          </p:cNvSpPr>
          <p:nvPr>
            <p:ph type="ftr" sz="quarter" idx="11"/>
          </p:nvPr>
        </p:nvSpPr>
        <p:spPr>
          <a:xfrm>
            <a:off x="5577077" y="6570245"/>
            <a:ext cx="4408890" cy="365125"/>
          </a:xfrm>
        </p:spPr>
        <p:txBody>
          <a:bodyPr vert="horz" lIns="91440" tIns="45720" rIns="91440" bIns="45720" rtlCol="0" anchor="ctr">
            <a:normAutofit/>
          </a:bodyPr>
          <a:lstStyle/>
          <a:p>
            <a:pPr>
              <a:spcAft>
                <a:spcPts val="600"/>
              </a:spcAft>
              <a:defRPr/>
            </a:pPr>
            <a:r>
              <a:rPr lang="en-US" sz="800" b="0" i="0" kern="1200" spc="100" dirty="0">
                <a:solidFill>
                  <a:schemeClr val="bg1">
                    <a:lumMod val="50000"/>
                  </a:schemeClr>
                </a:solidFill>
                <a:effectLst/>
                <a:latin typeface="Arial" panose="020B0604020202020204" pitchFamily="34" charset="0"/>
                <a:cs typeface="Arial" panose="020B0604020202020204" pitchFamily="34" charset="0"/>
              </a:rPr>
              <a:t>Department of Virginia</a:t>
            </a:r>
          </a:p>
        </p:txBody>
      </p:sp>
      <p:sp>
        <p:nvSpPr>
          <p:cNvPr id="5" name="Slide Number Placeholder 4">
            <a:extLst>
              <a:ext uri="{FF2B5EF4-FFF2-40B4-BE49-F238E27FC236}">
                <a16:creationId xmlns:a16="http://schemas.microsoft.com/office/drawing/2014/main" id="{040A1C84-BA2B-95E6-330F-1B6776A3C77E}"/>
              </a:ext>
            </a:extLst>
          </p:cNvPr>
          <p:cNvSpPr>
            <a:spLocks noGrp="1"/>
          </p:cNvSpPr>
          <p:nvPr>
            <p:ph type="sldNum" sz="quarter" idx="12"/>
          </p:nvPr>
        </p:nvSpPr>
        <p:spPr>
          <a:xfrm>
            <a:off x="11595436" y="6492875"/>
            <a:ext cx="551167" cy="365125"/>
          </a:xfrm>
        </p:spPr>
        <p:txBody>
          <a:bodyPr vert="horz" lIns="91440" tIns="45720" rIns="91440" bIns="45720" rtlCol="0" anchor="ctr">
            <a:normAutofit/>
          </a:bodyPr>
          <a:lstStyle/>
          <a:p>
            <a:pPr>
              <a:spcAft>
                <a:spcPts val="600"/>
              </a:spcAft>
              <a:defRPr/>
            </a:pPr>
            <a:fld id="{FF9353F9-6FC0-4501-B721-5C92757755E0}" type="slidenum">
              <a:rPr lang="en-US" sz="900">
                <a:solidFill>
                  <a:schemeClr val="bg1">
                    <a:lumMod val="50000"/>
                  </a:schemeClr>
                </a:solidFill>
                <a:latin typeface="Arial" panose="020B0604020202020204" pitchFamily="34" charset="0"/>
                <a:cs typeface="Arial" panose="020B0604020202020204" pitchFamily="34" charset="0"/>
              </a:rPr>
              <a:pPr>
                <a:spcAft>
                  <a:spcPts val="600"/>
                </a:spcAft>
                <a:defRPr/>
              </a:pPr>
              <a:t>15</a:t>
            </a:fld>
            <a:endParaRPr lang="en-US" sz="900" dirty="0">
              <a:solidFill>
                <a:schemeClr val="bg1">
                  <a:lumMod val="50000"/>
                </a:schemeClr>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332DCEF8-26CE-E5E4-A9F9-C38B61D6CFD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bwMode="auto">
          <a:xfrm>
            <a:off x="56482" y="69575"/>
            <a:ext cx="614065" cy="47160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a:extLst>
              <a:ext uri="{FF2B5EF4-FFF2-40B4-BE49-F238E27FC236}">
                <a16:creationId xmlns:a16="http://schemas.microsoft.com/office/drawing/2014/main" id="{774C9A28-0F5F-2AD3-C0CF-4A2704B4BA51}"/>
              </a:ext>
            </a:extLst>
          </p:cNvPr>
          <p:cNvSpPr>
            <a:spLocks noGrp="1"/>
          </p:cNvSpPr>
          <p:nvPr>
            <p:ph idx="1"/>
          </p:nvPr>
        </p:nvSpPr>
        <p:spPr>
          <a:xfrm>
            <a:off x="1087699" y="1253331"/>
            <a:ext cx="11148991" cy="4351338"/>
          </a:xfrm>
        </p:spPr>
        <p:txBody>
          <a:bodyPr/>
          <a:lstStyle/>
          <a:p>
            <a:pPr marL="0" indent="0" algn="ctr">
              <a:buClr>
                <a:srgbClr val="92D050"/>
              </a:buClr>
              <a:buNone/>
            </a:pPr>
            <a:r>
              <a:rPr lang="en-US" sz="3600" spc="100"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Rita </a:t>
            </a:r>
            <a:r>
              <a:rPr lang="en-US" sz="3600" spc="100" dirty="0" err="1">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Aberegg</a:t>
            </a:r>
            <a:r>
              <a:rPr lang="en-US" sz="3600" spc="100"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PDC</a:t>
            </a:r>
          </a:p>
          <a:p>
            <a:pPr marL="0" indent="0" algn="ctr">
              <a:buClr>
                <a:srgbClr val="92D050"/>
              </a:buClr>
              <a:buNone/>
            </a:pPr>
            <a:r>
              <a:rPr lang="en-US" sz="3600" spc="100" dirty="0">
                <a:solidFill>
                  <a:schemeClr val="tx1">
                    <a:lumMod val="75000"/>
                    <a:lumOff val="25000"/>
                  </a:schemeClr>
                </a:solidFill>
                <a:latin typeface="Arial" panose="020B0604020202020204" pitchFamily="34" charset="0"/>
                <a:cs typeface="Arial" panose="020B0604020202020204" pitchFamily="34" charset="0"/>
              </a:rPr>
              <a:t>Chair, Department Audit Committee</a:t>
            </a:r>
          </a:p>
          <a:p>
            <a:pPr marL="0" indent="0" algn="ctr">
              <a:buClr>
                <a:srgbClr val="92D050"/>
              </a:buClr>
              <a:buNone/>
            </a:pPr>
            <a:endParaRPr lang="en-US" sz="1100" spc="100" dirty="0">
              <a:solidFill>
                <a:schemeClr val="tx1">
                  <a:lumMod val="75000"/>
                  <a:lumOff val="25000"/>
                </a:schemeClr>
              </a:solidFill>
              <a:latin typeface="Arial" panose="020B0604020202020204" pitchFamily="34" charset="0"/>
              <a:cs typeface="Arial" panose="020B0604020202020204" pitchFamily="34" charset="0"/>
            </a:endParaRPr>
          </a:p>
          <a:p>
            <a:pPr marL="0" indent="0" algn="ctr">
              <a:buClr>
                <a:srgbClr val="92D050"/>
              </a:buClr>
              <a:buNone/>
            </a:pPr>
            <a:r>
              <a:rPr lang="en-US" spc="100" dirty="0">
                <a:solidFill>
                  <a:schemeClr val="tx1">
                    <a:lumMod val="75000"/>
                    <a:lumOff val="25000"/>
                  </a:schemeClr>
                </a:solidFill>
                <a:latin typeface="Arial" panose="020B0604020202020204" pitchFamily="34" charset="0"/>
                <a:cs typeface="Arial" panose="020B0604020202020204" pitchFamily="34" charset="0"/>
              </a:rPr>
              <a:t>E-mail:  </a:t>
            </a:r>
            <a:r>
              <a:rPr lang="en-US" sz="2800" spc="100" dirty="0">
                <a:solidFill>
                  <a:schemeClr val="tx1">
                    <a:lumMod val="75000"/>
                    <a:lumOff val="25000"/>
                  </a:schemeClr>
                </a:solidFill>
                <a:latin typeface="Arial" panose="020B0604020202020204" pitchFamily="34" charset="0"/>
                <a:cs typeface="Arial" panose="020B0604020202020204" pitchFamily="34" charset="0"/>
              </a:rPr>
              <a:t>ms_DAV@cox.net</a:t>
            </a:r>
            <a:endParaRPr lang="en-US" spc="100" dirty="0">
              <a:solidFill>
                <a:schemeClr val="tx1">
                  <a:lumMod val="75000"/>
                  <a:lumOff val="25000"/>
                </a:schemeClr>
              </a:solidFill>
              <a:latin typeface="Arial" panose="020B0604020202020204" pitchFamily="34" charset="0"/>
              <a:cs typeface="Arial" panose="020B0604020202020204" pitchFamily="34" charset="0"/>
            </a:endParaRPr>
          </a:p>
          <a:p>
            <a:pPr marL="0" indent="0" algn="ctr">
              <a:buClr>
                <a:srgbClr val="92D050"/>
              </a:buClr>
              <a:buNone/>
            </a:pPr>
            <a:endParaRPr lang="en-US" sz="900" spc="100" dirty="0">
              <a:solidFill>
                <a:schemeClr val="tx1">
                  <a:lumMod val="75000"/>
                  <a:lumOff val="25000"/>
                </a:schemeClr>
              </a:solidFill>
              <a:latin typeface="Arial" panose="020B0604020202020204" pitchFamily="34" charset="0"/>
              <a:cs typeface="Arial" panose="020B0604020202020204" pitchFamily="34" charset="0"/>
            </a:endParaRPr>
          </a:p>
          <a:p>
            <a:pPr marL="0" indent="0" algn="ctr">
              <a:buClr>
                <a:srgbClr val="92D050"/>
              </a:buClr>
              <a:buNone/>
            </a:pPr>
            <a:r>
              <a:rPr lang="en-US" sz="2800" spc="100" dirty="0">
                <a:solidFill>
                  <a:schemeClr val="tx1">
                    <a:lumMod val="75000"/>
                    <a:lumOff val="25000"/>
                  </a:schemeClr>
                </a:solidFill>
                <a:latin typeface="Arial" panose="020B0604020202020204" pitchFamily="34" charset="0"/>
                <a:cs typeface="Arial" panose="020B0604020202020204" pitchFamily="34" charset="0"/>
              </a:rPr>
              <a:t>540-538-9956</a:t>
            </a:r>
          </a:p>
          <a:p>
            <a:pPr marL="0" indent="0" algn="ctr">
              <a:buClr>
                <a:srgbClr val="92D050"/>
              </a:buClr>
              <a:buNone/>
            </a:pPr>
            <a:endParaRPr lang="en-US" dirty="0">
              <a:solidFill>
                <a:schemeClr val="tx1">
                  <a:lumMod val="75000"/>
                  <a:lumOff val="25000"/>
                </a:schemeClr>
              </a:solidFill>
              <a:latin typeface="Arial" panose="020B0604020202020204" pitchFamily="34" charset="0"/>
              <a:cs typeface="Arial" panose="020B0604020202020204" pitchFamily="34" charset="0"/>
            </a:endParaRPr>
          </a:p>
          <a:p>
            <a:endParaRPr lang="en-US" dirty="0"/>
          </a:p>
        </p:txBody>
      </p:sp>
      <p:pic>
        <p:nvPicPr>
          <p:cNvPr id="6" name="Graphic 5" descr="Receiver outline">
            <a:extLst>
              <a:ext uri="{FF2B5EF4-FFF2-40B4-BE49-F238E27FC236}">
                <a16:creationId xmlns:a16="http://schemas.microsoft.com/office/drawing/2014/main" id="{69B199B1-6245-4F60-42F9-55608F1EBCF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750150">
            <a:off x="4931559" y="3945448"/>
            <a:ext cx="567179" cy="567179"/>
          </a:xfrm>
          <a:prstGeom prst="rect">
            <a:avLst/>
          </a:prstGeom>
        </p:spPr>
      </p:pic>
    </p:spTree>
    <p:extLst>
      <p:ext uri="{BB962C8B-B14F-4D97-AF65-F5344CB8AC3E}">
        <p14:creationId xmlns:p14="http://schemas.microsoft.com/office/powerpoint/2010/main" val="868129421"/>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pattFill prst="openDmnd">
          <a:fgClr>
            <a:schemeClr val="bg2">
              <a:lumMod val="90000"/>
              <a:lumOff val="10000"/>
            </a:schemeClr>
          </a:fgClr>
          <a:bgClr>
            <a:schemeClr val="tx2">
              <a:lumMod val="10000"/>
            </a:schemeClr>
          </a:bgClr>
        </a:patt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E9D059B6-ADD8-488A-B346-63289E90D1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48" name="Freeform 6">
              <a:extLst>
                <a:ext uri="{FF2B5EF4-FFF2-40B4-BE49-F238E27FC236}">
                  <a16:creationId xmlns:a16="http://schemas.microsoft.com/office/drawing/2014/main" id="{F69B42B4-BC82-4495-A6F9-A28167B56A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49" name="Freeform 7">
              <a:extLst>
                <a:ext uri="{FF2B5EF4-FFF2-40B4-BE49-F238E27FC236}">
                  <a16:creationId xmlns:a16="http://schemas.microsoft.com/office/drawing/2014/main" id="{83CC168C-2AD4-4FFB-9F25-420ED6514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0" name="Freeform 9">
              <a:extLst>
                <a:ext uri="{FF2B5EF4-FFF2-40B4-BE49-F238E27FC236}">
                  <a16:creationId xmlns:a16="http://schemas.microsoft.com/office/drawing/2014/main" id="{6C9F369A-6158-4AE8-BA04-138A9DFFA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1" name="Freeform 10">
              <a:extLst>
                <a:ext uri="{FF2B5EF4-FFF2-40B4-BE49-F238E27FC236}">
                  <a16:creationId xmlns:a16="http://schemas.microsoft.com/office/drawing/2014/main" id="{FC7B1DF4-AD98-42A8-820F-667A3DCC40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2" name="Freeform 11">
              <a:extLst>
                <a:ext uri="{FF2B5EF4-FFF2-40B4-BE49-F238E27FC236}">
                  <a16:creationId xmlns:a16="http://schemas.microsoft.com/office/drawing/2014/main" id="{61C58B74-3656-4FD5-AC47-EE3A59EBB8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3" name="Freeform 12">
              <a:extLst>
                <a:ext uri="{FF2B5EF4-FFF2-40B4-BE49-F238E27FC236}">
                  <a16:creationId xmlns:a16="http://schemas.microsoft.com/office/drawing/2014/main" id="{8B349A01-D803-4A18-B608-47BFCED43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sp useBgFill="1">
        <p:nvSpPr>
          <p:cNvPr id="55" name="Rectangle 54">
            <a:extLst>
              <a:ext uri="{FF2B5EF4-FFF2-40B4-BE49-F238E27FC236}">
                <a16:creationId xmlns:a16="http://schemas.microsoft.com/office/drawing/2014/main" id="{E5A92FE9-DB05-4D0D-AF5A-BE8664B9FF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grpSp>
        <p:nvGrpSpPr>
          <p:cNvPr id="57" name="Group 56">
            <a:extLst>
              <a:ext uri="{FF2B5EF4-FFF2-40B4-BE49-F238E27FC236}">
                <a16:creationId xmlns:a16="http://schemas.microsoft.com/office/drawing/2014/main" id="{53D9B26A-5143-49A7-BA98-D871D5BD71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526211" y="1"/>
            <a:ext cx="5014912" cy="6857999"/>
            <a:chOff x="2928938" y="-4763"/>
            <a:chExt cx="5014912" cy="6862763"/>
          </a:xfrm>
        </p:grpSpPr>
        <p:sp>
          <p:nvSpPr>
            <p:cNvPr id="58" name="Freeform 6">
              <a:extLst>
                <a:ext uri="{FF2B5EF4-FFF2-40B4-BE49-F238E27FC236}">
                  <a16:creationId xmlns:a16="http://schemas.microsoft.com/office/drawing/2014/main" id="{68B85E55-A2A1-4682-B891-F201358A92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9" name="Freeform 7">
              <a:extLst>
                <a:ext uri="{FF2B5EF4-FFF2-40B4-BE49-F238E27FC236}">
                  <a16:creationId xmlns:a16="http://schemas.microsoft.com/office/drawing/2014/main" id="{45EF6EDB-9B5D-49E9-96FA-1AE08BF95E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60" name="Freeform 12">
              <a:extLst>
                <a:ext uri="{FF2B5EF4-FFF2-40B4-BE49-F238E27FC236}">
                  <a16:creationId xmlns:a16="http://schemas.microsoft.com/office/drawing/2014/main" id="{38338226-D6E2-4EEE-B271-DB4BD096DB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61" name="Freeform 13">
              <a:extLst>
                <a:ext uri="{FF2B5EF4-FFF2-40B4-BE49-F238E27FC236}">
                  <a16:creationId xmlns:a16="http://schemas.microsoft.com/office/drawing/2014/main" id="{4878FB48-17B3-4A11-8025-DE0945CD4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62" name="Freeform 14">
              <a:extLst>
                <a:ext uri="{FF2B5EF4-FFF2-40B4-BE49-F238E27FC236}">
                  <a16:creationId xmlns:a16="http://schemas.microsoft.com/office/drawing/2014/main" id="{4150A21C-DD6D-4D3C-9E95-7A3CA263B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63" name="Freeform 15">
              <a:extLst>
                <a:ext uri="{FF2B5EF4-FFF2-40B4-BE49-F238E27FC236}">
                  <a16:creationId xmlns:a16="http://schemas.microsoft.com/office/drawing/2014/main" id="{7505BF04-104D-4180-A284-42FCD6B04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sp>
        <p:nvSpPr>
          <p:cNvPr id="8" name="Footer Placeholder 3">
            <a:extLst>
              <a:ext uri="{FF2B5EF4-FFF2-40B4-BE49-F238E27FC236}">
                <a16:creationId xmlns:a16="http://schemas.microsoft.com/office/drawing/2014/main" id="{E6598087-D3EC-462F-89A8-E8B923701CFC}"/>
              </a:ext>
            </a:extLst>
          </p:cNvPr>
          <p:cNvSpPr>
            <a:spLocks noGrp="1"/>
          </p:cNvSpPr>
          <p:nvPr>
            <p:ph type="ftr" sz="quarter" idx="11"/>
          </p:nvPr>
        </p:nvSpPr>
        <p:spPr>
          <a:xfrm>
            <a:off x="4995591" y="6531259"/>
            <a:ext cx="5775900" cy="365125"/>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100" normalizeH="0" noProof="0" dirty="0">
                <a:ln>
                  <a:noFill/>
                </a:ln>
                <a:solidFill>
                  <a:prstClr val="white">
                    <a:lumMod val="75000"/>
                  </a:prstClr>
                </a:solidFill>
                <a:effectLst/>
                <a:uLnTx/>
                <a:uFillTx/>
                <a:latin typeface="Arial Nova" panose="020B0504020202020204" pitchFamily="34" charset="0"/>
                <a:ea typeface="+mn-ea"/>
                <a:cs typeface="+mn-cs"/>
              </a:rPr>
              <a:t>Department</a:t>
            </a:r>
            <a:r>
              <a:rPr kumimoji="0" lang="en-US" sz="900" b="0" i="0" u="none" strike="noStrike" kern="1200" cap="none" spc="100" normalizeH="0" baseline="0" noProof="0" dirty="0">
                <a:ln>
                  <a:noFill/>
                </a:ln>
                <a:solidFill>
                  <a:prstClr val="white">
                    <a:lumMod val="75000"/>
                  </a:prstClr>
                </a:solidFill>
                <a:effectLst/>
                <a:uLnTx/>
                <a:uFillTx/>
                <a:latin typeface="Arial Nova" panose="020B0504020202020204" pitchFamily="34" charset="0"/>
                <a:ea typeface="+mn-ea"/>
                <a:cs typeface="+mn-cs"/>
              </a:rPr>
              <a:t> of Virginia</a:t>
            </a:r>
          </a:p>
        </p:txBody>
      </p:sp>
      <p:sp>
        <p:nvSpPr>
          <p:cNvPr id="5" name="Slide Number Placeholder 4"/>
          <p:cNvSpPr>
            <a:spLocks noGrp="1"/>
          </p:cNvSpPr>
          <p:nvPr>
            <p:ph type="sldNum" sz="quarter" idx="12"/>
          </p:nvPr>
        </p:nvSpPr>
        <p:spPr>
          <a:xfrm>
            <a:off x="11615560" y="6531258"/>
            <a:ext cx="551167"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FF9353F9-6FC0-4501-B721-5C92757755E0}" type="slidenum">
              <a:rPr kumimoji="0" lang="en-US" sz="1000" b="0" i="0" u="none" strike="noStrike" kern="1200" cap="none" spc="0" normalizeH="0" baseline="0" noProof="0">
                <a:ln>
                  <a:noFill/>
                </a:ln>
                <a:solidFill>
                  <a:prstClr val="white"/>
                </a:solidFill>
                <a:effectLst/>
                <a:uLnTx/>
                <a:uFillTx/>
                <a:latin typeface="Arial Nova" panose="020B0504020202020204" pitchFamily="34" charset="0"/>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16</a:t>
            </a:fld>
            <a:endParaRPr kumimoji="0" lang="en-US" sz="1000" b="0" i="0" u="none" strike="noStrike" kern="1200" cap="none" spc="0" normalizeH="0" baseline="0" noProof="0" dirty="0">
              <a:ln>
                <a:noFill/>
              </a:ln>
              <a:solidFill>
                <a:prstClr val="white"/>
              </a:solidFill>
              <a:effectLst/>
              <a:uLnTx/>
              <a:uFillTx/>
              <a:latin typeface="Arial Nova" panose="020B0504020202020204" pitchFamily="34" charset="0"/>
              <a:ea typeface="+mn-ea"/>
              <a:cs typeface="+mn-cs"/>
            </a:endParaRPr>
          </a:p>
        </p:txBody>
      </p:sp>
      <p:pic>
        <p:nvPicPr>
          <p:cNvPr id="2" name="Graphic 1">
            <a:extLst>
              <a:ext uri="{FF2B5EF4-FFF2-40B4-BE49-F238E27FC236}">
                <a16:creationId xmlns:a16="http://schemas.microsoft.com/office/drawing/2014/main" id="{A79A8851-AC5C-92A9-5515-366FA464E77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188" y="133504"/>
            <a:ext cx="881062" cy="447009"/>
          </a:xfrm>
          <a:prstGeom prst="rect">
            <a:avLst/>
          </a:prstGeom>
        </p:spPr>
      </p:pic>
      <mc:AlternateContent xmlns:mc="http://schemas.openxmlformats.org/markup-compatibility/2006">
        <mc:Choice xmlns:am3d="http://schemas.microsoft.com/office/drawing/2017/model3d" Requires="am3d">
          <p:graphicFrame>
            <p:nvGraphicFramePr>
              <p:cNvPr id="3" name="3D Model 2" descr="Question Mark">
                <a:extLst>
                  <a:ext uri="{FF2B5EF4-FFF2-40B4-BE49-F238E27FC236}">
                    <a16:creationId xmlns:a16="http://schemas.microsoft.com/office/drawing/2014/main" id="{09B907DF-CC1F-AC31-D087-0A72FDD4AC51}"/>
                  </a:ext>
                </a:extLst>
              </p:cNvPr>
              <p:cNvGraphicFramePr>
                <a:graphicFrameLocks noChangeAspect="1"/>
              </p:cNvGraphicFramePr>
              <p:nvPr/>
            </p:nvGraphicFramePr>
            <p:xfrm>
              <a:off x="7534898" y="996514"/>
              <a:ext cx="2433978" cy="3563222"/>
            </p:xfrm>
            <a:graphic>
              <a:graphicData uri="http://schemas.microsoft.com/office/drawing/2017/model3d">
                <am3d:model3d r:embed="rId4">
                  <am3d:spPr>
                    <a:xfrm>
                      <a:off x="0" y="0"/>
                      <a:ext cx="2433978" cy="3563222"/>
                    </a:xfrm>
                    <a:prstGeom prst="rect">
                      <a:avLst/>
                    </a:prstGeom>
                  </am3d:spPr>
                  <am3d:camera>
                    <am3d:pos x="0" y="0" z="58615274"/>
                    <am3d:up dx="0" dy="36000000" dz="0"/>
                    <am3d:lookAt x="0" y="0" z="0"/>
                    <am3d:perspective fov="2700000"/>
                  </am3d:camera>
                  <am3d:trans>
                    <am3d:meterPerModelUnit n="10675758" d="1000000"/>
                    <am3d:preTrans dx="-721111" dy="-18000000" dz="8896"/>
                    <am3d:scale>
                      <am3d:sx n="1000000" d="1000000"/>
                      <am3d:sy n="1000000" d="1000000"/>
                      <am3d:sz n="1000000" d="1000000"/>
                    </am3d:scale>
                    <am3d:rot ax="-106123" ay="-1828317" az="53835"/>
                    <am3d:postTrans dx="0" dy="0" dz="0"/>
                  </am3d:trans>
                  <am3d:raster rName="Office3DRenderer" rVer="16.0.8326">
                    <am3d:blip r:embed="rId5"/>
                  </am3d:raster>
                  <am3d:objViewport viewportSz="4289642"/>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 name="3D Model 2" descr="Question Mark">
                <a:extLst>
                  <a:ext uri="{FF2B5EF4-FFF2-40B4-BE49-F238E27FC236}">
                    <a16:creationId xmlns:a16="http://schemas.microsoft.com/office/drawing/2014/main" id="{09B907DF-CC1F-AC31-D087-0A72FDD4AC51}"/>
                  </a:ext>
                </a:extLst>
              </p:cNvPr>
              <p:cNvPicPr>
                <a:picLocks noGrp="1" noRot="1" noChangeAspect="1" noMove="1" noResize="1" noEditPoints="1" noAdjustHandles="1" noChangeArrowheads="1" noChangeShapeType="1" noCrop="1"/>
              </p:cNvPicPr>
              <p:nvPr/>
            </p:nvPicPr>
            <p:blipFill>
              <a:blip r:embed="rId5"/>
              <a:stretch>
                <a:fillRect/>
              </a:stretch>
            </p:blipFill>
            <p:spPr>
              <a:xfrm>
                <a:off x="7534898" y="996514"/>
                <a:ext cx="2433978" cy="3563222"/>
              </a:xfrm>
              <a:prstGeom prst="rect">
                <a:avLst/>
              </a:prstGeom>
            </p:spPr>
          </p:pic>
        </mc:Fallback>
      </mc:AlternateContent>
      <p:sp>
        <p:nvSpPr>
          <p:cNvPr id="9" name="TextBox 8">
            <a:extLst>
              <a:ext uri="{FF2B5EF4-FFF2-40B4-BE49-F238E27FC236}">
                <a16:creationId xmlns:a16="http://schemas.microsoft.com/office/drawing/2014/main" id="{2C3243C0-4CA5-3BF8-B77B-7957D29AA727}"/>
              </a:ext>
            </a:extLst>
          </p:cNvPr>
          <p:cNvSpPr txBox="1"/>
          <p:nvPr/>
        </p:nvSpPr>
        <p:spPr>
          <a:xfrm>
            <a:off x="234620" y="1559388"/>
            <a:ext cx="7165886" cy="2646878"/>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600" b="1" i="0" u="none" strike="noStrike" kern="1200" cap="none" spc="0" normalizeH="0" baseline="0" noProof="0" dirty="0">
                <a:ln/>
                <a:solidFill>
                  <a:srgbClr val="8BB434">
                    <a:lumMod val="60000"/>
                    <a:lumOff val="40000"/>
                  </a:srgbClr>
                </a:solidFill>
                <a:effectLst/>
                <a:uLnTx/>
                <a:uFillTx/>
                <a:latin typeface="Arial" panose="020B0604020202020204" pitchFamily="34" charset="0"/>
                <a:ea typeface="+mn-ea"/>
                <a:cs typeface="Arial" panose="020B0604020202020204" pitchFamily="34" charset="0"/>
              </a:rPr>
              <a:t>Q</a:t>
            </a:r>
            <a:r>
              <a:rPr kumimoji="0" lang="en-US" sz="9600" b="1" i="0" u="none" strike="noStrike" kern="1200" cap="none" spc="0" normalizeH="0" baseline="0" noProof="0" dirty="0">
                <a:ln/>
                <a:solidFill>
                  <a:srgbClr val="8BB434">
                    <a:lumMod val="60000"/>
                    <a:lumOff val="40000"/>
                  </a:srgbClr>
                </a:solidFill>
                <a:effectLst/>
                <a:uLnTx/>
                <a:uFillTx/>
                <a:latin typeface="Arial" panose="020B0604020202020204" pitchFamily="34" charset="0"/>
                <a:ea typeface="+mn-ea"/>
                <a:cs typeface="Arial" panose="020B0604020202020204" pitchFamily="34" charset="0"/>
              </a:rPr>
              <a:t>uestions</a:t>
            </a:r>
            <a:endParaRPr kumimoji="0" lang="en-US" sz="8800" b="1" i="0" u="none" strike="noStrike" kern="1200" cap="none" spc="0" normalizeH="0" baseline="0" noProof="0" dirty="0">
              <a:ln/>
              <a:solidFill>
                <a:srgbClr val="8BB434">
                  <a:lumMod val="60000"/>
                  <a:lumOff val="40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944904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comb/>
      </p:transition>
    </mc:Choice>
    <mc:Fallback xmlns="">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mph" presetSubtype="128" repeatCount="indefinite" fill="hold" nodeType="withEffect">
                                  <p:stCondLst>
                                    <p:cond delay="0"/>
                                  </p:stCondLst>
                                  <p:childTnLst>
                                    <p:animRot by="21600000">
                                      <p:cBhvr>
                                        <p:cTn id="6" dur="23750" fill="hold"/>
                                        <p:tgtEl>
                                          <p:spTgt spid="3"/>
                                        </p:tgtEl>
                                        <p:attrNameLst>
                                          <p:attrName>3d.view.rotation.y</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ate Outlines: Blank Maps of the 50 United States - GIS Geography">
            <a:extLst>
              <a:ext uri="{FF2B5EF4-FFF2-40B4-BE49-F238E27FC236}">
                <a16:creationId xmlns:a16="http://schemas.microsoft.com/office/drawing/2014/main" id="{646410EB-3AEB-648B-2612-66A79C131533}"/>
              </a:ext>
            </a:extLst>
          </p:cNvPr>
          <p:cNvPicPr>
            <a:picLocks noChangeAspect="1" noChangeArrowheads="1"/>
          </p:cNvPicPr>
          <p:nvPr/>
        </p:nvPicPr>
        <p:blipFill>
          <a:blip r:embed="rId2">
            <a:alphaModFix amt="20000"/>
            <a:extLst>
              <a:ext uri="{BEBA8EAE-BF5A-486C-A8C5-ECC9F3942E4B}">
                <a14:imgProps xmlns:a14="http://schemas.microsoft.com/office/drawing/2010/main">
                  <a14:imgLayer r:embed="rId3">
                    <a14:imgEffect>
                      <a14:backgroundRemoval t="9861" b="90040" l="10000" r="96750">
                        <a14:foregroundMark x1="97150" y1="48207" x2="93100" y2="57371"/>
                        <a14:foregroundMark x1="93100" y1="57371" x2="91000" y2="67231"/>
                        <a14:foregroundMark x1="91000" y1="67231" x2="96750" y2="49801"/>
                        <a14:foregroundMark x1="3500" y1="88347" x2="15700" y2="87749"/>
                        <a14:foregroundMark x1="15700" y1="87749" x2="27050" y2="88247"/>
                        <a14:foregroundMark x1="27050" y1="88247" x2="39000" y2="87550"/>
                        <a14:foregroundMark x1="39000" y1="87550" x2="60800" y2="90339"/>
                        <a14:foregroundMark x1="60800" y1="90339" x2="84300" y2="90040"/>
                        <a14:foregroundMark x1="84300" y1="90040" x2="89650" y2="86952"/>
                        <a14:foregroundMark x1="89650" y1="86952" x2="83850" y2="81574"/>
                        <a14:foregroundMark x1="83850" y1="81574" x2="86750" y2="70916"/>
                        <a14:foregroundMark x1="86750" y1="70916" x2="85000" y2="61454"/>
                        <a14:foregroundMark x1="85000" y1="61454" x2="86300" y2="50697"/>
                        <a14:foregroundMark x1="86300" y1="50697" x2="80750" y2="44024"/>
                        <a14:foregroundMark x1="80750" y1="44024" x2="76100" y2="42231"/>
                        <a14:foregroundMark x1="76100" y1="42231" x2="71550" y2="11554"/>
                        <a14:foregroundMark x1="71550" y1="11554" x2="70350" y2="14343"/>
                      </a14:backgroundRemoval>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361961"/>
            <a:ext cx="11177461" cy="5533321"/>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txBox="1">
            <a:spLocks noGrp="1"/>
          </p:cNvSpPr>
          <p:nvPr>
            <p:ph type="title"/>
          </p:nvPr>
        </p:nvSpPr>
        <p:spPr>
          <a:xfrm>
            <a:off x="490888" y="802624"/>
            <a:ext cx="11162557" cy="584775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000" b="1" dirty="0">
                <a:ln/>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Department of Virginia</a:t>
            </a:r>
            <a:br>
              <a:rPr lang="en-US" sz="5400" b="1" dirty="0">
                <a:ln/>
                <a:solidFill>
                  <a:schemeClr val="accent1">
                    <a:lumMod val="50000"/>
                  </a:schemeClr>
                </a:solidFill>
                <a:latin typeface="Arial" panose="020B0604020202020204" pitchFamily="34" charset="0"/>
                <a:cs typeface="Arial" panose="020B0604020202020204" pitchFamily="34" charset="0"/>
              </a:rPr>
            </a:br>
            <a:r>
              <a:rPr lang="en-US" sz="4400" b="1" dirty="0">
                <a:ln/>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Disabled American Veterans</a:t>
            </a:r>
            <a:br>
              <a:rPr lang="en-US" sz="5400" b="1" dirty="0">
                <a:ln/>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400" b="1" dirty="0">
                <a:ln/>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 Box 7176</a:t>
            </a:r>
            <a:br>
              <a:rPr lang="en-US" sz="4400" b="1" dirty="0">
                <a:ln/>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400" b="1" dirty="0">
                <a:ln/>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Roanoke, VA  24019-0147</a:t>
            </a:r>
            <a:br>
              <a:rPr lang="en-US" sz="4400" b="1" dirty="0">
                <a:ln/>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2000" b="1" dirty="0">
                <a:ln/>
                <a:solidFill>
                  <a:schemeClr val="accent3">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400" b="1" dirty="0">
                <a:ln/>
                <a:solidFill>
                  <a:schemeClr val="accent1">
                    <a:lumMod val="50000"/>
                  </a:schemeClr>
                </a:solidFill>
                <a:latin typeface="Arial" panose="020B0604020202020204" pitchFamily="34" charset="0"/>
                <a:cs typeface="Arial" panose="020B0604020202020204" pitchFamily="34" charset="0"/>
              </a:rPr>
              <a:t>540-206-2575       </a:t>
            </a:r>
            <a:r>
              <a:rPr lang="en-US" sz="1800" b="1" i="1" dirty="0">
                <a:ln/>
                <a:solidFill>
                  <a:schemeClr val="accent1">
                    <a:lumMod val="50000"/>
                  </a:schemeClr>
                </a:solidFill>
                <a:latin typeface="Arial" panose="020B0604020202020204" pitchFamily="34" charset="0"/>
                <a:cs typeface="Arial" panose="020B0604020202020204" pitchFamily="34" charset="0"/>
              </a:rPr>
              <a:t>toll free</a:t>
            </a:r>
            <a:r>
              <a:rPr lang="en-US" sz="1800" b="1" dirty="0">
                <a:ln/>
                <a:solidFill>
                  <a:schemeClr val="accent1">
                    <a:lumMod val="50000"/>
                  </a:schemeClr>
                </a:solidFill>
                <a:latin typeface="Arial" panose="020B0604020202020204" pitchFamily="34" charset="0"/>
                <a:cs typeface="Arial" panose="020B0604020202020204" pitchFamily="34" charset="0"/>
              </a:rPr>
              <a:t>: </a:t>
            </a:r>
            <a:r>
              <a:rPr lang="en-US" sz="2400" b="1" dirty="0">
                <a:ln/>
                <a:solidFill>
                  <a:schemeClr val="accent1">
                    <a:lumMod val="50000"/>
                  </a:schemeClr>
                </a:solidFill>
                <a:latin typeface="Arial" panose="020B0604020202020204" pitchFamily="34" charset="0"/>
                <a:cs typeface="Arial" panose="020B0604020202020204" pitchFamily="34" charset="0"/>
              </a:rPr>
              <a:t>866-706-5889</a:t>
            </a:r>
            <a:br>
              <a:rPr lang="en-US" sz="2400" b="1" dirty="0">
                <a:ln/>
                <a:solidFill>
                  <a:schemeClr val="accent1">
                    <a:lumMod val="50000"/>
                  </a:schemeClr>
                </a:solidFill>
                <a:latin typeface="Arial" panose="020B0604020202020204" pitchFamily="34" charset="0"/>
                <a:cs typeface="Arial" panose="020B0604020202020204" pitchFamily="34" charset="0"/>
              </a:rPr>
            </a:br>
            <a:br>
              <a:rPr lang="en-US" sz="1800" b="1" dirty="0">
                <a:ln/>
                <a:solidFill>
                  <a:schemeClr val="accent1">
                    <a:lumMod val="50000"/>
                  </a:schemeClr>
                </a:solidFill>
                <a:latin typeface="Arial" panose="020B0604020202020204" pitchFamily="34" charset="0"/>
                <a:cs typeface="Arial" panose="020B0604020202020204" pitchFamily="34" charset="0"/>
              </a:rPr>
            </a:br>
            <a:r>
              <a:rPr lang="en-US" sz="1800" b="1" dirty="0">
                <a:ln/>
                <a:solidFill>
                  <a:schemeClr val="accent1">
                    <a:lumMod val="50000"/>
                  </a:schemeClr>
                </a:solidFill>
                <a:latin typeface="Arial" panose="020B0604020202020204" pitchFamily="34" charset="0"/>
                <a:cs typeface="Arial" panose="020B0604020202020204" pitchFamily="34" charset="0"/>
              </a:rPr>
              <a:t>www.</a:t>
            </a:r>
            <a:r>
              <a:rPr lang="en-US" sz="2000" b="1" dirty="0">
                <a:ln/>
                <a:solidFill>
                  <a:schemeClr val="accent1">
                    <a:lumMod val="50000"/>
                  </a:schemeClr>
                </a:solidFill>
                <a:latin typeface="Arial" panose="020B0604020202020204" pitchFamily="34" charset="0"/>
                <a:cs typeface="Arial" panose="020B0604020202020204" pitchFamily="34" charset="0"/>
              </a:rPr>
              <a:t>V</a:t>
            </a:r>
            <a:r>
              <a:rPr lang="en-US" sz="1800" b="1" dirty="0">
                <a:ln/>
                <a:solidFill>
                  <a:schemeClr val="accent1">
                    <a:lumMod val="50000"/>
                  </a:schemeClr>
                </a:solidFill>
                <a:latin typeface="Arial" panose="020B0604020202020204" pitchFamily="34" charset="0"/>
                <a:cs typeface="Arial" panose="020B0604020202020204" pitchFamily="34" charset="0"/>
              </a:rPr>
              <a:t>irginia</a:t>
            </a:r>
            <a:r>
              <a:rPr lang="en-US" sz="2000" b="1" dirty="0">
                <a:ln/>
                <a:solidFill>
                  <a:schemeClr val="accent1">
                    <a:lumMod val="50000"/>
                  </a:schemeClr>
                </a:solidFill>
                <a:latin typeface="Arial" panose="020B0604020202020204" pitchFamily="34" charset="0"/>
                <a:cs typeface="Arial" panose="020B0604020202020204" pitchFamily="34" charset="0"/>
              </a:rPr>
              <a:t>DAV</a:t>
            </a:r>
            <a:r>
              <a:rPr lang="en-US" sz="1800" b="1" dirty="0">
                <a:ln/>
                <a:solidFill>
                  <a:schemeClr val="accent1">
                    <a:lumMod val="50000"/>
                  </a:schemeClr>
                </a:solidFill>
                <a:latin typeface="Arial" panose="020B0604020202020204" pitchFamily="34" charset="0"/>
                <a:cs typeface="Arial" panose="020B0604020202020204" pitchFamily="34" charset="0"/>
              </a:rPr>
              <a:t>.org </a:t>
            </a:r>
            <a:br>
              <a:rPr lang="en-US" sz="1600" b="1" dirty="0">
                <a:ln/>
                <a:solidFill>
                  <a:schemeClr val="accent1">
                    <a:lumMod val="50000"/>
                  </a:schemeClr>
                </a:solidFill>
                <a:latin typeface="Arial" panose="020B0604020202020204" pitchFamily="34" charset="0"/>
                <a:cs typeface="Arial" panose="020B0604020202020204" pitchFamily="34" charset="0"/>
              </a:rPr>
            </a:br>
            <a:br>
              <a:rPr lang="en-US" sz="1600" b="1" dirty="0">
                <a:ln/>
                <a:solidFill>
                  <a:schemeClr val="accent1">
                    <a:lumMod val="50000"/>
                  </a:schemeClr>
                </a:solidFill>
                <a:latin typeface="Arial" panose="020B0604020202020204" pitchFamily="34" charset="0"/>
                <a:cs typeface="Arial" panose="020B0604020202020204" pitchFamily="34" charset="0"/>
              </a:rPr>
            </a:br>
            <a:r>
              <a:rPr lang="en-US" sz="1600" b="1" dirty="0">
                <a:ln/>
                <a:solidFill>
                  <a:schemeClr val="accent1">
                    <a:lumMod val="50000"/>
                  </a:schemeClr>
                </a:solidFill>
                <a:latin typeface="Arial" panose="020B0604020202020204" pitchFamily="34" charset="0"/>
                <a:cs typeface="Arial" panose="020B0604020202020204" pitchFamily="34" charset="0"/>
              </a:rPr>
              <a:t>                                                      </a:t>
            </a:r>
            <a:r>
              <a:rPr lang="en-US" sz="1200" b="1" dirty="0">
                <a:ln/>
                <a:solidFill>
                  <a:schemeClr val="accent1">
                    <a:lumMod val="50000"/>
                  </a:schemeClr>
                </a:solidFill>
                <a:latin typeface="Arial" panose="020B0604020202020204" pitchFamily="34" charset="0"/>
                <a:cs typeface="Arial" panose="020B0604020202020204" pitchFamily="34" charset="0"/>
              </a:rPr>
              <a:t>@DAVVirginia                     </a:t>
            </a:r>
            <a:br>
              <a:rPr lang="en-US" sz="1600" b="1" dirty="0">
                <a:ln/>
                <a:solidFill>
                  <a:schemeClr val="accent3">
                    <a:lumMod val="50000"/>
                  </a:schemeClr>
                </a:solidFill>
                <a:latin typeface="Arial" panose="020B0604020202020204" pitchFamily="34" charset="0"/>
                <a:cs typeface="Arial" panose="020B0604020202020204" pitchFamily="34" charset="0"/>
              </a:rPr>
            </a:br>
            <a:br>
              <a:rPr lang="en-US" sz="1600" b="1" dirty="0">
                <a:ln/>
                <a:solidFill>
                  <a:schemeClr val="accent3">
                    <a:lumMod val="50000"/>
                  </a:schemeClr>
                </a:solidFill>
                <a:latin typeface="Arial" panose="020B0604020202020204" pitchFamily="34" charset="0"/>
                <a:cs typeface="Arial" panose="020B0604020202020204" pitchFamily="34" charset="0"/>
              </a:rPr>
            </a:br>
            <a:r>
              <a:rPr lang="en-US" sz="1600" b="1" dirty="0">
                <a:ln/>
                <a:solidFill>
                  <a:schemeClr val="accent3">
                    <a:lumMod val="50000"/>
                  </a:schemeClr>
                </a:solidFill>
                <a:latin typeface="Arial" panose="020B0604020202020204" pitchFamily="34" charset="0"/>
                <a:cs typeface="Arial" panose="020B0604020202020204" pitchFamily="34" charset="0"/>
              </a:rPr>
              <a:t>                                             </a:t>
            </a:r>
            <a:br>
              <a:rPr lang="en-US" sz="1400" b="1" dirty="0">
                <a:ln/>
                <a:solidFill>
                  <a:schemeClr val="accent3">
                    <a:lumMod val="50000"/>
                  </a:schemeClr>
                </a:solidFill>
                <a:latin typeface="Arial" panose="020B0604020202020204" pitchFamily="34" charset="0"/>
                <a:cs typeface="Arial" panose="020B0604020202020204" pitchFamily="34" charset="0"/>
              </a:rPr>
            </a:br>
            <a:br>
              <a:rPr lang="en-US" sz="1800" b="1" dirty="0">
                <a:ln/>
                <a:solidFill>
                  <a:schemeClr val="accent3">
                    <a:lumMod val="50000"/>
                  </a:schemeClr>
                </a:solidFill>
                <a:latin typeface="Arial" panose="020B0604020202020204" pitchFamily="34" charset="0"/>
                <a:cs typeface="Arial" panose="020B0604020202020204" pitchFamily="34" charset="0"/>
              </a:rPr>
            </a:br>
            <a:endParaRPr lang="en-US" sz="1800" b="1" dirty="0">
              <a:ln/>
              <a:solidFill>
                <a:schemeClr val="accent3">
                  <a:lumMod val="50000"/>
                </a:schemeClr>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a:xfrm>
            <a:off x="11653445" y="6567458"/>
            <a:ext cx="5511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9353F9-6FC0-4501-B721-5C92757755E0}" type="slidenum">
              <a:rPr kumimoji="0" lang="en-US" sz="900" b="0" i="0" u="none" strike="noStrike" kern="1200" cap="none" spc="0" normalizeH="0" baseline="0" noProof="0">
                <a:ln>
                  <a:noFill/>
                </a:ln>
                <a:solidFill>
                  <a:schemeClr val="bg1">
                    <a:lumMod val="50000"/>
                  </a:schemeClr>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900" b="0" i="0" u="none" strike="noStrike" kern="1200" cap="none" spc="0" normalizeH="0" baseline="0" noProof="0" dirty="0">
              <a:ln>
                <a:noFill/>
              </a:ln>
              <a:solidFill>
                <a:schemeClr val="bg1">
                  <a:lumMod val="50000"/>
                </a:schemeClr>
              </a:solidFill>
              <a:effectLst/>
              <a:uLnTx/>
              <a:uFillTx/>
              <a:latin typeface="Arial" panose="020B0604020202020204" pitchFamily="34" charset="0"/>
              <a:cs typeface="Arial" panose="020B0604020202020204" pitchFamily="34" charset="0"/>
            </a:endParaRPr>
          </a:p>
        </p:txBody>
      </p:sp>
      <p:sp>
        <p:nvSpPr>
          <p:cNvPr id="4" name="Rectangle 3"/>
          <p:cNvSpPr/>
          <p:nvPr/>
        </p:nvSpPr>
        <p:spPr>
          <a:xfrm>
            <a:off x="0" y="6650379"/>
            <a:ext cx="12192000" cy="199285"/>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3594B4">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No part of this work covered by the copyright herein may be reproduced or used in any form or by any means without permission from DAV-Department of Virginia</a:t>
            </a:r>
          </a:p>
        </p:txBody>
      </p:sp>
      <p:sp>
        <p:nvSpPr>
          <p:cNvPr id="6" name="Rectangle 5"/>
          <p:cNvSpPr/>
          <p:nvPr/>
        </p:nvSpPr>
        <p:spPr>
          <a:xfrm>
            <a:off x="0" y="6488223"/>
            <a:ext cx="12128740" cy="19928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3594B4">
                    <a:lumMod val="50000"/>
                  </a:srgbClr>
                </a:solidFill>
                <a:effectLst/>
                <a:uLnTx/>
                <a:uFillTx/>
                <a:latin typeface="Arial" panose="020B0604020202020204" pitchFamily="34" charset="0"/>
                <a:ea typeface="+mn-ea"/>
                <a:cs typeface="Arial" panose="020B0604020202020204" pitchFamily="34" charset="0"/>
              </a:rPr>
              <a:t>© 2024 DAV-Department of Virginia. ALL RIGHTS RESERVED</a:t>
            </a:r>
          </a:p>
        </p:txBody>
      </p:sp>
      <p:pic>
        <p:nvPicPr>
          <p:cNvPr id="13" name="Picture 12">
            <a:extLst>
              <a:ext uri="{FF2B5EF4-FFF2-40B4-BE49-F238E27FC236}">
                <a16:creationId xmlns:a16="http://schemas.microsoft.com/office/drawing/2014/main" id="{3C92395E-84F8-4EFB-A47D-F324FCE9732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tretch>
            <a:fillRect/>
          </a:stretch>
        </p:blipFill>
        <p:spPr bwMode="auto">
          <a:xfrm>
            <a:off x="56482" y="69574"/>
            <a:ext cx="761426" cy="5847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1">
            <a:extLst>
              <a:ext uri="{FF2B5EF4-FFF2-40B4-BE49-F238E27FC236}">
                <a16:creationId xmlns:a16="http://schemas.microsoft.com/office/drawing/2014/main" id="{CAA82696-8E71-BA41-7D4C-AF880FE35C92}"/>
              </a:ext>
            </a:extLst>
          </p:cNvPr>
          <p:cNvGrpSpPr/>
          <p:nvPr/>
        </p:nvGrpSpPr>
        <p:grpSpPr>
          <a:xfrm>
            <a:off x="4976248" y="5276692"/>
            <a:ext cx="1811475" cy="427120"/>
            <a:chOff x="5398942" y="5285715"/>
            <a:chExt cx="1811475" cy="427120"/>
          </a:xfrm>
        </p:grpSpPr>
        <p:pic>
          <p:nvPicPr>
            <p:cNvPr id="9" name="Picture 8"/>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5398942" y="5285715"/>
              <a:ext cx="418098" cy="418098"/>
            </a:xfrm>
            <a:prstGeom prst="rect">
              <a:avLst/>
            </a:prstGeom>
          </p:spPr>
        </p:pic>
        <p:pic>
          <p:nvPicPr>
            <p:cNvPr id="10" name="Picture 9"/>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6112961" y="5288856"/>
              <a:ext cx="412548" cy="418099"/>
            </a:xfrm>
            <a:prstGeom prst="rect">
              <a:avLst/>
            </a:prstGeom>
          </p:spPr>
        </p:pic>
        <p:pic>
          <p:nvPicPr>
            <p:cNvPr id="1028" name="Picture 4" descr="GIGA MIBS - Rebranding X">
              <a:extLst>
                <a:ext uri="{FF2B5EF4-FFF2-40B4-BE49-F238E27FC236}">
                  <a16:creationId xmlns:a16="http://schemas.microsoft.com/office/drawing/2014/main" id="{6FEAFBEA-5E4E-F63D-2A7F-7178F8830DA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86438" y="5288856"/>
              <a:ext cx="423979" cy="42397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5893307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extLst>
              <a:ext uri="{28A0092B-C50C-407E-A947-70E740481C1C}">
                <a14:useLocalDpi xmlns:a14="http://schemas.microsoft.com/office/drawing/2010/main" val="0"/>
              </a:ext>
            </a:extLst>
          </a:blip>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A41F1421-EB4D-4FCC-84AA-B8EAB598DA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48" name="Freeform 6">
              <a:extLst>
                <a:ext uri="{FF2B5EF4-FFF2-40B4-BE49-F238E27FC236}">
                  <a16:creationId xmlns:a16="http://schemas.microsoft.com/office/drawing/2014/main" id="{C2868A18-D0E4-4521-BA87-CE338DE4FB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49" name="Freeform 7">
              <a:extLst>
                <a:ext uri="{FF2B5EF4-FFF2-40B4-BE49-F238E27FC236}">
                  <a16:creationId xmlns:a16="http://schemas.microsoft.com/office/drawing/2014/main" id="{4F736B56-6631-4C1B-9CC6-D26C3DB9A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50" name="Freeform 8">
              <a:extLst>
                <a:ext uri="{FF2B5EF4-FFF2-40B4-BE49-F238E27FC236}">
                  <a16:creationId xmlns:a16="http://schemas.microsoft.com/office/drawing/2014/main" id="{FF88E20D-A161-4C96-9EAE-6A421E59F5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51" name="Freeform 9">
              <a:extLst>
                <a:ext uri="{FF2B5EF4-FFF2-40B4-BE49-F238E27FC236}">
                  <a16:creationId xmlns:a16="http://schemas.microsoft.com/office/drawing/2014/main" id="{62838FE3-738E-4926-B12B-06CB84AB49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52" name="Freeform 10">
              <a:extLst>
                <a:ext uri="{FF2B5EF4-FFF2-40B4-BE49-F238E27FC236}">
                  <a16:creationId xmlns:a16="http://schemas.microsoft.com/office/drawing/2014/main" id="{0A3A990B-04D7-4B58-9819-692A71E0A0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53" name="Freeform 11">
              <a:extLst>
                <a:ext uri="{FF2B5EF4-FFF2-40B4-BE49-F238E27FC236}">
                  <a16:creationId xmlns:a16="http://schemas.microsoft.com/office/drawing/2014/main" id="{4FA6533A-5978-4C31-BE29-20D7F9502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grpSp>
      <p:sp useBgFill="1">
        <p:nvSpPr>
          <p:cNvPr id="55" name="Rectangle 54">
            <a:extLst>
              <a:ext uri="{FF2B5EF4-FFF2-40B4-BE49-F238E27FC236}">
                <a16:creationId xmlns:a16="http://schemas.microsoft.com/office/drawing/2014/main" id="{A2A1E25D-508A-4EE7-9B89-71BC1BEEF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7" name="Freeform 22">
            <a:extLst>
              <a:ext uri="{FF2B5EF4-FFF2-40B4-BE49-F238E27FC236}">
                <a16:creationId xmlns:a16="http://schemas.microsoft.com/office/drawing/2014/main" id="{6FD9ED33-B960-4F9D-8023-20D8306253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2974973" y="-15832"/>
            <a:ext cx="9217026" cy="6889518"/>
          </a:xfrm>
          <a:custGeom>
            <a:avLst/>
            <a:gdLst>
              <a:gd name="connsiteX0" fmla="*/ 1087153 w 9217026"/>
              <a:gd name="connsiteY0" fmla="*/ 0 h 6889518"/>
              <a:gd name="connsiteX1" fmla="*/ 1087153 w 9217026"/>
              <a:gd name="connsiteY1" fmla="*/ 1098 h 6889518"/>
              <a:gd name="connsiteX2" fmla="*/ 0 w 9217026"/>
              <a:gd name="connsiteY2" fmla="*/ 0 h 6889518"/>
              <a:gd name="connsiteX3" fmla="*/ 0 w 9217026"/>
              <a:gd name="connsiteY3" fmla="*/ 6889518 h 6889518"/>
              <a:gd name="connsiteX4" fmla="*/ 1087153 w 9217026"/>
              <a:gd name="connsiteY4" fmla="*/ 6888254 h 6889518"/>
              <a:gd name="connsiteX5" fmla="*/ 1087153 w 9217026"/>
              <a:gd name="connsiteY5" fmla="*/ 6889518 h 6889518"/>
              <a:gd name="connsiteX6" fmla="*/ 7295095 w 9217026"/>
              <a:gd name="connsiteY6" fmla="*/ 6882299 h 6889518"/>
              <a:gd name="connsiteX7" fmla="*/ 9217026 w 9217026"/>
              <a:gd name="connsiteY7" fmla="*/ 5349831 h 6889518"/>
              <a:gd name="connsiteX8" fmla="*/ 8378827 w 9217026"/>
              <a:gd name="connsiteY8" fmla="*/ 7365 h 6889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7026" h="6889518">
                <a:moveTo>
                  <a:pt x="1087153" y="0"/>
                </a:moveTo>
                <a:lnTo>
                  <a:pt x="1087153" y="1098"/>
                </a:lnTo>
                <a:lnTo>
                  <a:pt x="0" y="0"/>
                </a:lnTo>
                <a:lnTo>
                  <a:pt x="0" y="6889518"/>
                </a:lnTo>
                <a:lnTo>
                  <a:pt x="1087153" y="6888254"/>
                </a:lnTo>
                <a:lnTo>
                  <a:pt x="1087153" y="6889518"/>
                </a:lnTo>
                <a:lnTo>
                  <a:pt x="7295095" y="6882299"/>
                </a:lnTo>
                <a:lnTo>
                  <a:pt x="9217026" y="5349831"/>
                </a:lnTo>
                <a:lnTo>
                  <a:pt x="8378827" y="7365"/>
                </a:lnTo>
                <a:close/>
              </a:path>
            </a:pathLst>
          </a:custGeom>
          <a:solidFill>
            <a:schemeClr val="tx1">
              <a:lumMod val="95000"/>
              <a:lumOff val="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nvGrpSpPr>
          <p:cNvPr id="59" name="Group 58">
            <a:extLst>
              <a:ext uri="{FF2B5EF4-FFF2-40B4-BE49-F238E27FC236}">
                <a16:creationId xmlns:a16="http://schemas.microsoft.com/office/drawing/2014/main" id="{48248BD7-AE40-49AB-844D-ABD40D80B2B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60612" y="0"/>
            <a:ext cx="2436813" cy="6858001"/>
            <a:chOff x="1320800" y="0"/>
            <a:chExt cx="2436813" cy="6858001"/>
          </a:xfrm>
        </p:grpSpPr>
        <p:sp>
          <p:nvSpPr>
            <p:cNvPr id="60" name="Freeform 6">
              <a:extLst>
                <a:ext uri="{FF2B5EF4-FFF2-40B4-BE49-F238E27FC236}">
                  <a16:creationId xmlns:a16="http://schemas.microsoft.com/office/drawing/2014/main" id="{977D6250-A0F3-4872-9969-3DB7ADE7C8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61" name="Freeform 7">
              <a:extLst>
                <a:ext uri="{FF2B5EF4-FFF2-40B4-BE49-F238E27FC236}">
                  <a16:creationId xmlns:a16="http://schemas.microsoft.com/office/drawing/2014/main" id="{5796BEC7-5389-45D6-A0D4-F36405E5AF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62" name="Freeform 8">
              <a:extLst>
                <a:ext uri="{FF2B5EF4-FFF2-40B4-BE49-F238E27FC236}">
                  <a16:creationId xmlns:a16="http://schemas.microsoft.com/office/drawing/2014/main" id="{BEA57FAB-D2EF-4F47-A986-4321D5148E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63" name="Freeform 9">
              <a:extLst>
                <a:ext uri="{FF2B5EF4-FFF2-40B4-BE49-F238E27FC236}">
                  <a16:creationId xmlns:a16="http://schemas.microsoft.com/office/drawing/2014/main" id="{5E8C59C9-8A0C-4F01-A36F-1C6389554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64" name="Freeform 10">
              <a:extLst>
                <a:ext uri="{FF2B5EF4-FFF2-40B4-BE49-F238E27FC236}">
                  <a16:creationId xmlns:a16="http://schemas.microsoft.com/office/drawing/2014/main" id="{62D244EC-76FC-490A-8371-18E8C06246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65" name="Freeform 11">
              <a:extLst>
                <a:ext uri="{FF2B5EF4-FFF2-40B4-BE49-F238E27FC236}">
                  <a16:creationId xmlns:a16="http://schemas.microsoft.com/office/drawing/2014/main" id="{FA33782B-4F01-450E-A17D-F7C03359D0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grpSp>
      <p:pic>
        <p:nvPicPr>
          <p:cNvPr id="12" name="Picture 11" descr="A person posing for the camera&#10;&#10;Description automatically generated">
            <a:extLst>
              <a:ext uri="{FF2B5EF4-FFF2-40B4-BE49-F238E27FC236}">
                <a16:creationId xmlns:a16="http://schemas.microsoft.com/office/drawing/2014/main" id="{CBC00AE0-561A-4191-BAE0-1A046D17CB8C}"/>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0"/>
            <a:ext cx="3175466" cy="5245940"/>
          </a:xfrm>
          <a:custGeom>
            <a:avLst/>
            <a:gdLst/>
            <a:ahLst/>
            <a:cxnLst/>
            <a:rect l="l" t="t" r="r" b="b"/>
            <a:pathLst>
              <a:path w="3175486" h="5245950">
                <a:moveTo>
                  <a:pt x="0" y="0"/>
                </a:moveTo>
                <a:lnTo>
                  <a:pt x="3175486" y="0"/>
                </a:lnTo>
                <a:lnTo>
                  <a:pt x="2294818" y="5223932"/>
                </a:lnTo>
                <a:lnTo>
                  <a:pt x="2310547" y="5245950"/>
                </a:lnTo>
                <a:lnTo>
                  <a:pt x="0" y="4901963"/>
                </a:lnTo>
                <a:close/>
              </a:path>
            </a:pathLst>
          </a:custGeom>
          <a:ln w="38100">
            <a:noFill/>
          </a:ln>
          <a:effectLst/>
        </p:spPr>
      </p:pic>
      <p:sp>
        <p:nvSpPr>
          <p:cNvPr id="4" name="Footer Placeholder 3">
            <a:extLst>
              <a:ext uri="{FF2B5EF4-FFF2-40B4-BE49-F238E27FC236}">
                <a16:creationId xmlns:a16="http://schemas.microsoft.com/office/drawing/2014/main" id="{DB5FF1E7-9D1A-447B-812E-2A2872E1CC4E}"/>
              </a:ext>
            </a:extLst>
          </p:cNvPr>
          <p:cNvSpPr>
            <a:spLocks noGrp="1"/>
          </p:cNvSpPr>
          <p:nvPr>
            <p:ph type="ftr" sz="quarter" idx="11"/>
          </p:nvPr>
        </p:nvSpPr>
        <p:spPr>
          <a:xfrm>
            <a:off x="5619288" y="6524393"/>
            <a:ext cx="5600394"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100" normalizeH="0" baseline="0" noProof="0" dirty="0">
                <a:ln>
                  <a:noFill/>
                </a:ln>
                <a:solidFill>
                  <a:srgbClr val="CDD0D1">
                    <a:lumMod val="50000"/>
                  </a:srgbClr>
                </a:solidFill>
                <a:effectLst/>
                <a:uLnTx/>
                <a:uFillTx/>
                <a:latin typeface="Arial Nova" panose="020B0504020202020204" pitchFamily="34" charset="0"/>
                <a:ea typeface="+mn-ea"/>
                <a:cs typeface="+mn-cs"/>
              </a:rPr>
              <a:t>Department of Virginia</a:t>
            </a:r>
          </a:p>
        </p:txBody>
      </p:sp>
      <p:sp>
        <p:nvSpPr>
          <p:cNvPr id="2" name="AutoShape 4" descr="Disabled American Veterans">
            <a:extLst>
              <a:ext uri="{FF2B5EF4-FFF2-40B4-BE49-F238E27FC236}">
                <a16:creationId xmlns:a16="http://schemas.microsoft.com/office/drawing/2014/main" id="{AD346EC0-C647-5C40-4BE7-B2E675FE77B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pic>
        <p:nvPicPr>
          <p:cNvPr id="3" name="Picture 2" descr="Graphical user interface&#10;&#10;Description automatically generated with low confidence">
            <a:extLst>
              <a:ext uri="{FF2B5EF4-FFF2-40B4-BE49-F238E27FC236}">
                <a16:creationId xmlns:a16="http://schemas.microsoft.com/office/drawing/2014/main" id="{701713B9-FA5B-066C-D392-EB016A7640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472" y="6184320"/>
            <a:ext cx="2803814" cy="459420"/>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pic>
        <p:nvPicPr>
          <p:cNvPr id="9" name="Picture 8" descr="A green and black logo&#10;&#10;Description automatically generated">
            <a:extLst>
              <a:ext uri="{FF2B5EF4-FFF2-40B4-BE49-F238E27FC236}">
                <a16:creationId xmlns:a16="http://schemas.microsoft.com/office/drawing/2014/main" id="{23218513-9944-B161-46DC-D935161B76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7152" y="1358862"/>
            <a:ext cx="7847648" cy="3993714"/>
          </a:xfrm>
          <a:prstGeom prst="rect">
            <a:avLst/>
          </a:prstGeom>
          <a:ln w="19050">
            <a:solidFill>
              <a:schemeClr val="bg1">
                <a:lumMod val="95000"/>
              </a:schemeClr>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29432591"/>
      </p:ext>
    </p:extLst>
  </p:cSld>
  <p:clrMapOvr>
    <a:masterClrMapping/>
  </p:clrMapOvr>
  <mc:AlternateContent xmlns:mc="http://schemas.openxmlformats.org/markup-compatibility/2006">
    <mc:Choice xmlns:p14="http://schemas.microsoft.com/office/powerpoint/2010/main" Requires="p14">
      <p:transition spd="slow" p14:dur="2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2499"/>
                                          </p:stCondLst>
                                        </p:cTn>
                                        <p:tgtEl>
                                          <p:spTgt spid="12"/>
                                        </p:tgtEl>
                                        <p:attrNameLst>
                                          <p:attrName>style.visibility</p:attrName>
                                        </p:attrNameLst>
                                      </p:cBhvr>
                                      <p:to>
                                        <p:strVal val="visible"/>
                                      </p:to>
                                    </p:set>
                                  </p:childTnLst>
                                </p:cTn>
                              </p:par>
                              <p:par>
                                <p:cTn id="7" presetID="6" presetClass="entr" presetSubtype="32" fill="hold" nodeType="withEffect">
                                  <p:stCondLst>
                                    <p:cond delay="250"/>
                                  </p:stCondLst>
                                  <p:childTnLst>
                                    <p:set>
                                      <p:cBhvr>
                                        <p:cTn id="8" dur="1" fill="hold">
                                          <p:stCondLst>
                                            <p:cond delay="0"/>
                                          </p:stCondLst>
                                        </p:cTn>
                                        <p:tgtEl>
                                          <p:spTgt spid="9"/>
                                        </p:tgtEl>
                                        <p:attrNameLst>
                                          <p:attrName>style.visibility</p:attrName>
                                        </p:attrNameLst>
                                      </p:cBhvr>
                                      <p:to>
                                        <p:strVal val="visible"/>
                                      </p:to>
                                    </p:set>
                                    <p:animEffect transition="in" filter="circle(out)">
                                      <p:cBhvr>
                                        <p:cTn id="9" dur="2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divot">
          <a:fgClr>
            <a:schemeClr val="bg2"/>
          </a:fgClr>
          <a:bgClr>
            <a:schemeClr val="tx2">
              <a:lumMod val="25000"/>
            </a:schemeClr>
          </a:bgClr>
        </a:patt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9D059B6-ADD8-488A-B346-63289E90D1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31" name="Freeform 6">
              <a:extLst>
                <a:ext uri="{FF2B5EF4-FFF2-40B4-BE49-F238E27FC236}">
                  <a16:creationId xmlns:a16="http://schemas.microsoft.com/office/drawing/2014/main" id="{F69B42B4-BC82-4495-A6F9-A28167B56A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32" name="Freeform 7">
              <a:extLst>
                <a:ext uri="{FF2B5EF4-FFF2-40B4-BE49-F238E27FC236}">
                  <a16:creationId xmlns:a16="http://schemas.microsoft.com/office/drawing/2014/main" id="{83CC168C-2AD4-4FFB-9F25-420ED6514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US"/>
            </a:p>
          </p:txBody>
        </p:sp>
        <p:sp>
          <p:nvSpPr>
            <p:cNvPr id="33" name="Freeform 9">
              <a:extLst>
                <a:ext uri="{FF2B5EF4-FFF2-40B4-BE49-F238E27FC236}">
                  <a16:creationId xmlns:a16="http://schemas.microsoft.com/office/drawing/2014/main" id="{6C9F369A-6158-4AE8-BA04-138A9DFFA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US"/>
            </a:p>
          </p:txBody>
        </p:sp>
        <p:sp>
          <p:nvSpPr>
            <p:cNvPr id="34" name="Freeform 10">
              <a:extLst>
                <a:ext uri="{FF2B5EF4-FFF2-40B4-BE49-F238E27FC236}">
                  <a16:creationId xmlns:a16="http://schemas.microsoft.com/office/drawing/2014/main" id="{FC7B1DF4-AD98-42A8-820F-667A3DCC40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35" name="Freeform 11">
              <a:extLst>
                <a:ext uri="{FF2B5EF4-FFF2-40B4-BE49-F238E27FC236}">
                  <a16:creationId xmlns:a16="http://schemas.microsoft.com/office/drawing/2014/main" id="{61C58B74-3656-4FD5-AC47-EE3A59EBB8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36" name="Freeform 12">
              <a:extLst>
                <a:ext uri="{FF2B5EF4-FFF2-40B4-BE49-F238E27FC236}">
                  <a16:creationId xmlns:a16="http://schemas.microsoft.com/office/drawing/2014/main" id="{8B349A01-D803-4A18-B608-47BFCED43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US"/>
            </a:p>
          </p:txBody>
        </p:sp>
      </p:grpSp>
      <p:sp useBgFill="1">
        <p:nvSpPr>
          <p:cNvPr id="38" name="Rectangle 37">
            <a:extLst>
              <a:ext uri="{FF2B5EF4-FFF2-40B4-BE49-F238E27FC236}">
                <a16:creationId xmlns:a16="http://schemas.microsoft.com/office/drawing/2014/main" id="{E67A1FC6-22FB-4EA7-B90A-C9F18FBEF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246FDC4-DD97-431A-914A-9EB57A4A3C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912130" cy="6858000"/>
          </a:xfrm>
          <a:custGeom>
            <a:avLst/>
            <a:gdLst>
              <a:gd name="connsiteX0" fmla="*/ 1073044 w 7912130"/>
              <a:gd name="connsiteY0" fmla="*/ 3032931 h 6858000"/>
              <a:gd name="connsiteX1" fmla="*/ 1073044 w 7912130"/>
              <a:gd name="connsiteY1" fmla="*/ 3035810 h 6858000"/>
              <a:gd name="connsiteX2" fmla="*/ 1076802 w 7912130"/>
              <a:gd name="connsiteY2" fmla="*/ 3035810 h 6858000"/>
              <a:gd name="connsiteX3" fmla="*/ 1170738 w 7912130"/>
              <a:gd name="connsiteY3" fmla="*/ 1248347 h 6858000"/>
              <a:gd name="connsiteX4" fmla="*/ 1170738 w 7912130"/>
              <a:gd name="connsiteY4" fmla="*/ 1273486 h 6858000"/>
              <a:gd name="connsiteX5" fmla="*/ 1183895 w 7912130"/>
              <a:gd name="connsiteY5" fmla="*/ 1248347 h 6858000"/>
              <a:gd name="connsiteX6" fmla="*/ 0 w 7912130"/>
              <a:gd name="connsiteY6" fmla="*/ 0 h 6858000"/>
              <a:gd name="connsiteX7" fmla="*/ 2133906 w 7912130"/>
              <a:gd name="connsiteY7" fmla="*/ 0 h 6858000"/>
              <a:gd name="connsiteX8" fmla="*/ 2629909 w 7912130"/>
              <a:gd name="connsiteY8" fmla="*/ 0 h 6858000"/>
              <a:gd name="connsiteX9" fmla="*/ 1227479 w 7912130"/>
              <a:gd name="connsiteY9" fmla="*/ 2669551 h 6858000"/>
              <a:gd name="connsiteX10" fmla="*/ 1235349 w 7912130"/>
              <a:gd name="connsiteY10" fmla="*/ 2673350 h 6858000"/>
              <a:gd name="connsiteX11" fmla="*/ 1353755 w 7912130"/>
              <a:gd name="connsiteY11" fmla="*/ 2754312 h 6858000"/>
              <a:gd name="connsiteX12" fmla="*/ 7912130 w 7912130"/>
              <a:gd name="connsiteY12" fmla="*/ 6858000 h 6858000"/>
              <a:gd name="connsiteX13" fmla="*/ 6066970 w 7912130"/>
              <a:gd name="connsiteY13" fmla="*/ 6858000 h 6858000"/>
              <a:gd name="connsiteX14" fmla="*/ 6059889 w 7912130"/>
              <a:gd name="connsiteY14" fmla="*/ 6852577 h 6858000"/>
              <a:gd name="connsiteX15" fmla="*/ 6059889 w 7912130"/>
              <a:gd name="connsiteY15" fmla="*/ 6857999 h 6858000"/>
              <a:gd name="connsiteX16" fmla="*/ 1707025 w 7912130"/>
              <a:gd name="connsiteY16" fmla="*/ 6857999 h 6858000"/>
              <a:gd name="connsiteX17" fmla="*/ 1707025 w 7912130"/>
              <a:gd name="connsiteY17" fmla="*/ 6858000 h 6858000"/>
              <a:gd name="connsiteX18" fmla="*/ 1073044 w 7912130"/>
              <a:gd name="connsiteY18" fmla="*/ 6858000 h 6858000"/>
              <a:gd name="connsiteX19" fmla="*/ 536592 w 7912130"/>
              <a:gd name="connsiteY19" fmla="*/ 6858000 h 6858000"/>
              <a:gd name="connsiteX20" fmla="*/ 0 w 7912130"/>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912130" h="6858000">
                <a:moveTo>
                  <a:pt x="1073044" y="3032931"/>
                </a:moveTo>
                <a:lnTo>
                  <a:pt x="1073044" y="3035810"/>
                </a:lnTo>
                <a:lnTo>
                  <a:pt x="1076802" y="3035810"/>
                </a:lnTo>
                <a:close/>
                <a:moveTo>
                  <a:pt x="1170738" y="1248347"/>
                </a:moveTo>
                <a:lnTo>
                  <a:pt x="1170738" y="1273486"/>
                </a:lnTo>
                <a:lnTo>
                  <a:pt x="1183895" y="1248347"/>
                </a:lnTo>
                <a:close/>
                <a:moveTo>
                  <a:pt x="0" y="0"/>
                </a:moveTo>
                <a:lnTo>
                  <a:pt x="2133906" y="0"/>
                </a:lnTo>
                <a:lnTo>
                  <a:pt x="2629909" y="0"/>
                </a:lnTo>
                <a:lnTo>
                  <a:pt x="1227479" y="2669551"/>
                </a:lnTo>
                <a:lnTo>
                  <a:pt x="1235349" y="2673350"/>
                </a:lnTo>
                <a:lnTo>
                  <a:pt x="1353755" y="2754312"/>
                </a:lnTo>
                <a:lnTo>
                  <a:pt x="7912130" y="6858000"/>
                </a:lnTo>
                <a:lnTo>
                  <a:pt x="6066970" y="6858000"/>
                </a:lnTo>
                <a:lnTo>
                  <a:pt x="6059889" y="6852577"/>
                </a:lnTo>
                <a:lnTo>
                  <a:pt x="6059889" y="6857999"/>
                </a:lnTo>
                <a:lnTo>
                  <a:pt x="1707025" y="6857999"/>
                </a:lnTo>
                <a:lnTo>
                  <a:pt x="1707025" y="6858000"/>
                </a:lnTo>
                <a:lnTo>
                  <a:pt x="1073044" y="6858000"/>
                </a:lnTo>
                <a:lnTo>
                  <a:pt x="536592" y="6858000"/>
                </a:lnTo>
                <a:lnTo>
                  <a:pt x="0" y="685800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CD4E68A2-74B0-42F5-BB75-2E1A7C2018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35917" cy="6858000"/>
          </a:xfrm>
          <a:custGeom>
            <a:avLst/>
            <a:gdLst>
              <a:gd name="connsiteX0" fmla="*/ 696831 w 7535917"/>
              <a:gd name="connsiteY0" fmla="*/ 3032931 h 6858000"/>
              <a:gd name="connsiteX1" fmla="*/ 696831 w 7535917"/>
              <a:gd name="connsiteY1" fmla="*/ 3035810 h 6858000"/>
              <a:gd name="connsiteX2" fmla="*/ 700589 w 7535917"/>
              <a:gd name="connsiteY2" fmla="*/ 3035810 h 6858000"/>
              <a:gd name="connsiteX3" fmla="*/ 794525 w 7535917"/>
              <a:gd name="connsiteY3" fmla="*/ 1248347 h 6858000"/>
              <a:gd name="connsiteX4" fmla="*/ 794525 w 7535917"/>
              <a:gd name="connsiteY4" fmla="*/ 1273486 h 6858000"/>
              <a:gd name="connsiteX5" fmla="*/ 807682 w 7535917"/>
              <a:gd name="connsiteY5" fmla="*/ 1248347 h 6858000"/>
              <a:gd name="connsiteX6" fmla="*/ 0 w 7535917"/>
              <a:gd name="connsiteY6" fmla="*/ 0 h 6858000"/>
              <a:gd name="connsiteX7" fmla="*/ 1757693 w 7535917"/>
              <a:gd name="connsiteY7" fmla="*/ 0 h 6858000"/>
              <a:gd name="connsiteX8" fmla="*/ 2253696 w 7535917"/>
              <a:gd name="connsiteY8" fmla="*/ 0 h 6858000"/>
              <a:gd name="connsiteX9" fmla="*/ 851266 w 7535917"/>
              <a:gd name="connsiteY9" fmla="*/ 2669551 h 6858000"/>
              <a:gd name="connsiteX10" fmla="*/ 859136 w 7535917"/>
              <a:gd name="connsiteY10" fmla="*/ 2673350 h 6858000"/>
              <a:gd name="connsiteX11" fmla="*/ 977542 w 7535917"/>
              <a:gd name="connsiteY11" fmla="*/ 2754312 h 6858000"/>
              <a:gd name="connsiteX12" fmla="*/ 7535917 w 7535917"/>
              <a:gd name="connsiteY12" fmla="*/ 6858000 h 6858000"/>
              <a:gd name="connsiteX13" fmla="*/ 5690757 w 7535917"/>
              <a:gd name="connsiteY13" fmla="*/ 6858000 h 6858000"/>
              <a:gd name="connsiteX14" fmla="*/ 5683676 w 7535917"/>
              <a:gd name="connsiteY14" fmla="*/ 6852577 h 6858000"/>
              <a:gd name="connsiteX15" fmla="*/ 5683676 w 7535917"/>
              <a:gd name="connsiteY15" fmla="*/ 6857999 h 6858000"/>
              <a:gd name="connsiteX16" fmla="*/ 1330812 w 7535917"/>
              <a:gd name="connsiteY16" fmla="*/ 6857999 h 6858000"/>
              <a:gd name="connsiteX17" fmla="*/ 1330812 w 7535917"/>
              <a:gd name="connsiteY17" fmla="*/ 6858000 h 6858000"/>
              <a:gd name="connsiteX18" fmla="*/ 696831 w 7535917"/>
              <a:gd name="connsiteY18" fmla="*/ 6858000 h 6858000"/>
              <a:gd name="connsiteX19" fmla="*/ 160379 w 7535917"/>
              <a:gd name="connsiteY19" fmla="*/ 6858000 h 6858000"/>
              <a:gd name="connsiteX20" fmla="*/ 0 w 7535917"/>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535917" h="6858000">
                <a:moveTo>
                  <a:pt x="696831" y="3032931"/>
                </a:moveTo>
                <a:lnTo>
                  <a:pt x="696831" y="3035810"/>
                </a:lnTo>
                <a:lnTo>
                  <a:pt x="700589" y="3035810"/>
                </a:lnTo>
                <a:close/>
                <a:moveTo>
                  <a:pt x="794525" y="1248347"/>
                </a:moveTo>
                <a:lnTo>
                  <a:pt x="794525" y="1273486"/>
                </a:lnTo>
                <a:lnTo>
                  <a:pt x="807682" y="1248347"/>
                </a:lnTo>
                <a:close/>
                <a:moveTo>
                  <a:pt x="0" y="0"/>
                </a:moveTo>
                <a:lnTo>
                  <a:pt x="1757693" y="0"/>
                </a:lnTo>
                <a:lnTo>
                  <a:pt x="2253696" y="0"/>
                </a:lnTo>
                <a:lnTo>
                  <a:pt x="851266" y="2669551"/>
                </a:lnTo>
                <a:lnTo>
                  <a:pt x="859136" y="2673350"/>
                </a:lnTo>
                <a:lnTo>
                  <a:pt x="977542" y="2754312"/>
                </a:lnTo>
                <a:lnTo>
                  <a:pt x="7535917" y="6858000"/>
                </a:lnTo>
                <a:lnTo>
                  <a:pt x="5690757" y="6858000"/>
                </a:lnTo>
                <a:lnTo>
                  <a:pt x="5683676" y="6852577"/>
                </a:lnTo>
                <a:lnTo>
                  <a:pt x="5683676" y="6857999"/>
                </a:lnTo>
                <a:lnTo>
                  <a:pt x="1330812" y="6857999"/>
                </a:lnTo>
                <a:lnTo>
                  <a:pt x="1330812" y="6858000"/>
                </a:lnTo>
                <a:lnTo>
                  <a:pt x="696831" y="6858000"/>
                </a:lnTo>
                <a:lnTo>
                  <a:pt x="16037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itle 6"/>
          <p:cNvSpPr txBox="1">
            <a:spLocks noGrp="1"/>
          </p:cNvSpPr>
          <p:nvPr>
            <p:ph type="title"/>
          </p:nvPr>
        </p:nvSpPr>
        <p:spPr>
          <a:xfrm>
            <a:off x="3240087" y="1603459"/>
            <a:ext cx="8609162" cy="3084576"/>
          </a:xfrm>
          <a:prstGeom prst="rect">
            <a:avLst/>
          </a:prstGeom>
        </p:spPr>
        <p:txBody>
          <a:bodyPr vert="horz" lIns="91440" tIns="45720" rIns="91440" bIns="45720" rtlCol="0" anchor="ctr">
            <a:normAutofit/>
            <a:scene3d>
              <a:camera prst="orthographicFront"/>
              <a:lightRig rig="soft" dir="t">
                <a:rot lat="0" lon="0" rev="15600000"/>
              </a:lightRig>
            </a:scene3d>
            <a:sp3d extrusionH="57150" prstMaterial="softEdge">
              <a:bevelT w="25400" h="38100"/>
            </a:sp3d>
          </a:bodyPr>
          <a:lstStyle/>
          <a:p>
            <a:r>
              <a:rPr lang="en-US" sz="6000" b="1" dirty="0">
                <a:ln>
                  <a:solidFill>
                    <a:schemeClr val="accent1">
                      <a:lumMod val="20000"/>
                      <a:lumOff val="80000"/>
                    </a:schemeClr>
                  </a:solidFill>
                </a:ln>
                <a:solidFill>
                  <a:schemeClr val="tx1">
                    <a:lumMod val="95000"/>
                  </a:schemeClr>
                </a:solidFill>
                <a:latin typeface="Arial Nova" panose="020B0504020202020204" pitchFamily="34" charset="0"/>
              </a:rPr>
              <a:t>ANNUAL FINANCIAL REPORT </a:t>
            </a:r>
            <a:br>
              <a:rPr lang="en-US" sz="6000" b="1" dirty="0">
                <a:ln>
                  <a:solidFill>
                    <a:schemeClr val="accent1">
                      <a:lumMod val="20000"/>
                      <a:lumOff val="80000"/>
                    </a:schemeClr>
                  </a:solidFill>
                </a:ln>
                <a:solidFill>
                  <a:schemeClr val="tx1">
                    <a:lumMod val="95000"/>
                  </a:schemeClr>
                </a:solidFill>
                <a:latin typeface="Arial Nova" panose="020B0504020202020204" pitchFamily="34" charset="0"/>
              </a:rPr>
            </a:br>
            <a:r>
              <a:rPr lang="en-US" sz="6000" b="1" dirty="0">
                <a:ln>
                  <a:solidFill>
                    <a:schemeClr val="accent1">
                      <a:lumMod val="20000"/>
                      <a:lumOff val="80000"/>
                    </a:schemeClr>
                  </a:solidFill>
                </a:ln>
                <a:solidFill>
                  <a:schemeClr val="tx1">
                    <a:lumMod val="95000"/>
                  </a:schemeClr>
                </a:solidFill>
                <a:latin typeface="Arial Nova" panose="020B0504020202020204" pitchFamily="34" charset="0"/>
              </a:rPr>
              <a:t>(AFR)</a:t>
            </a:r>
          </a:p>
        </p:txBody>
      </p:sp>
      <p:sp>
        <p:nvSpPr>
          <p:cNvPr id="8" name="Footer Placeholder 3">
            <a:extLst>
              <a:ext uri="{FF2B5EF4-FFF2-40B4-BE49-F238E27FC236}">
                <a16:creationId xmlns:a16="http://schemas.microsoft.com/office/drawing/2014/main" id="{E6598087-D3EC-462F-89A8-E8B923701CFC}"/>
              </a:ext>
            </a:extLst>
          </p:cNvPr>
          <p:cNvSpPr>
            <a:spLocks noGrp="1"/>
          </p:cNvSpPr>
          <p:nvPr>
            <p:ph type="ftr" sz="quarter" idx="11"/>
          </p:nvPr>
        </p:nvSpPr>
        <p:spPr>
          <a:xfrm>
            <a:off x="5409910" y="6528741"/>
            <a:ext cx="4324044" cy="365125"/>
          </a:xfrm>
        </p:spPr>
        <p:txBody>
          <a:bodyPr vert="horz" lIns="91440" tIns="45720" rIns="91440" bIns="45720" rtlCol="0" anchor="ctr">
            <a:normAutofit/>
          </a:bodyPr>
          <a:lstStyle/>
          <a:p>
            <a:pPr>
              <a:spcAft>
                <a:spcPts val="600"/>
              </a:spcAft>
              <a:defRPr/>
            </a:pPr>
            <a:r>
              <a:rPr lang="en-US" sz="900" b="0" i="0" kern="1200" spc="100" dirty="0">
                <a:solidFill>
                  <a:schemeClr val="bg2">
                    <a:lumMod val="25000"/>
                    <a:lumOff val="75000"/>
                  </a:schemeClr>
                </a:solidFill>
                <a:effectLst/>
                <a:latin typeface="Arial Nova" panose="020B0504020202020204" pitchFamily="34" charset="0"/>
              </a:rPr>
              <a:t>Department</a:t>
            </a:r>
            <a:r>
              <a:rPr lang="en-US" sz="900" b="0" i="0" kern="1200" dirty="0">
                <a:solidFill>
                  <a:schemeClr val="bg2">
                    <a:lumMod val="25000"/>
                    <a:lumOff val="75000"/>
                  </a:schemeClr>
                </a:solidFill>
                <a:effectLst/>
                <a:latin typeface="Arial Nova" panose="020B0504020202020204" pitchFamily="34" charset="0"/>
              </a:rPr>
              <a:t> of Virginia</a:t>
            </a:r>
          </a:p>
        </p:txBody>
      </p:sp>
      <p:sp>
        <p:nvSpPr>
          <p:cNvPr id="5" name="Slide Number Placeholder 4"/>
          <p:cNvSpPr>
            <a:spLocks noGrp="1"/>
          </p:cNvSpPr>
          <p:nvPr>
            <p:ph type="sldNum" sz="quarter" idx="12"/>
          </p:nvPr>
        </p:nvSpPr>
        <p:spPr>
          <a:xfrm>
            <a:off x="11582811" y="6485731"/>
            <a:ext cx="551167" cy="365125"/>
          </a:xfrm>
        </p:spPr>
        <p:txBody>
          <a:bodyPr vert="horz" lIns="91440" tIns="45720" rIns="91440" bIns="45720" rtlCol="0" anchor="ctr">
            <a:normAutofit/>
          </a:bodyPr>
          <a:lstStyle/>
          <a:p>
            <a:pPr>
              <a:spcAft>
                <a:spcPts val="600"/>
              </a:spcAft>
              <a:defRPr/>
            </a:pPr>
            <a:fld id="{FF9353F9-6FC0-4501-B721-5C92757755E0}" type="slidenum">
              <a:rPr lang="en-US" sz="900">
                <a:latin typeface="Arial Nova" panose="020B0504020202020204" pitchFamily="34" charset="0"/>
              </a:rPr>
              <a:pPr>
                <a:spcAft>
                  <a:spcPts val="600"/>
                </a:spcAft>
                <a:defRPr/>
              </a:pPr>
              <a:t>2</a:t>
            </a:fld>
            <a:endParaRPr lang="en-US" sz="900" dirty="0">
              <a:latin typeface="Arial Nova" panose="020B0504020202020204" pitchFamily="34" charset="0"/>
            </a:endParaRPr>
          </a:p>
        </p:txBody>
      </p:sp>
      <p:pic>
        <p:nvPicPr>
          <p:cNvPr id="2" name="Graphic 1">
            <a:extLst>
              <a:ext uri="{FF2B5EF4-FFF2-40B4-BE49-F238E27FC236}">
                <a16:creationId xmlns:a16="http://schemas.microsoft.com/office/drawing/2014/main" id="{A79A8851-AC5C-92A9-5515-366FA464E77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38578" y="144504"/>
            <a:ext cx="1295400" cy="657225"/>
          </a:xfrm>
          <a:prstGeom prst="rect">
            <a:avLst/>
          </a:prstGeom>
        </p:spPr>
      </p:pic>
    </p:spTree>
    <p:extLst>
      <p:ext uri="{BB962C8B-B14F-4D97-AF65-F5344CB8AC3E}">
        <p14:creationId xmlns:p14="http://schemas.microsoft.com/office/powerpoint/2010/main" val="6553234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4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448D661B-BAEA-42B3-BEDB-13E01DBA4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5BD2573B-33EA-4868-BD57-87246A078C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itle 6"/>
          <p:cNvSpPr txBox="1">
            <a:spLocks noGrp="1"/>
          </p:cNvSpPr>
          <p:nvPr>
            <p:ph type="title"/>
          </p:nvPr>
        </p:nvSpPr>
        <p:spPr>
          <a:xfrm>
            <a:off x="134559" y="629553"/>
            <a:ext cx="3346812" cy="5105400"/>
          </a:xfrm>
          <a:prstGeom prst="rect">
            <a:avLst/>
          </a:prstGeom>
        </p:spPr>
        <p:txBody>
          <a:bodyPr vert="horz" lIns="91440" tIns="45720" rIns="91440" bIns="45720" rtlCol="0" anchor="ctr">
            <a:normAutofit/>
          </a:bodyPr>
          <a:lstStyle/>
          <a:p>
            <a:r>
              <a:rPr lang="en-US" sz="4400" b="1" spc="150" dirty="0">
                <a:solidFill>
                  <a:srgbClr val="FFFFFF"/>
                </a:solidFill>
                <a:latin typeface="Arial" panose="020B0604020202020204" pitchFamily="34" charset="0"/>
                <a:cs typeface="Arial" panose="020B0604020202020204" pitchFamily="34" charset="0"/>
              </a:rPr>
              <a:t>Instructor</a:t>
            </a:r>
          </a:p>
        </p:txBody>
      </p:sp>
      <p:grpSp>
        <p:nvGrpSpPr>
          <p:cNvPr id="33" name="Group 32">
            <a:extLst>
              <a:ext uri="{FF2B5EF4-FFF2-40B4-BE49-F238E27FC236}">
                <a16:creationId xmlns:a16="http://schemas.microsoft.com/office/drawing/2014/main" id="{2262EED4-6AA0-4E32-99BF-EC6023E862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34" name="Freeform 6">
              <a:extLst>
                <a:ext uri="{FF2B5EF4-FFF2-40B4-BE49-F238E27FC236}">
                  <a16:creationId xmlns:a16="http://schemas.microsoft.com/office/drawing/2014/main" id="{187BD93B-D7D8-48E9-A408-63B05280F8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35" name="Freeform 7">
              <a:extLst>
                <a:ext uri="{FF2B5EF4-FFF2-40B4-BE49-F238E27FC236}">
                  <a16:creationId xmlns:a16="http://schemas.microsoft.com/office/drawing/2014/main" id="{F1828682-B626-46A2-929D-B464FFAB3A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36" name="Freeform 8">
              <a:extLst>
                <a:ext uri="{FF2B5EF4-FFF2-40B4-BE49-F238E27FC236}">
                  <a16:creationId xmlns:a16="http://schemas.microsoft.com/office/drawing/2014/main" id="{276D976C-0C91-4A9D-AB86-D8F3C00F1D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37" name="Freeform 9">
              <a:extLst>
                <a:ext uri="{FF2B5EF4-FFF2-40B4-BE49-F238E27FC236}">
                  <a16:creationId xmlns:a16="http://schemas.microsoft.com/office/drawing/2014/main" id="{AF11B071-D1F5-45C3-808F-25505CF196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38" name="Freeform 10">
              <a:extLst>
                <a:ext uri="{FF2B5EF4-FFF2-40B4-BE49-F238E27FC236}">
                  <a16:creationId xmlns:a16="http://schemas.microsoft.com/office/drawing/2014/main" id="{4D2DF285-724E-413F-A89A-E9014EAF0D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39" name="Freeform 11">
              <a:extLst>
                <a:ext uri="{FF2B5EF4-FFF2-40B4-BE49-F238E27FC236}">
                  <a16:creationId xmlns:a16="http://schemas.microsoft.com/office/drawing/2014/main" id="{5305AB29-3364-4389-A321-44024BF214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5" name="Slide Number Placeholder 4"/>
          <p:cNvSpPr>
            <a:spLocks noGrp="1"/>
          </p:cNvSpPr>
          <p:nvPr>
            <p:ph type="sldNum" sz="quarter" idx="12"/>
          </p:nvPr>
        </p:nvSpPr>
        <p:spPr>
          <a:xfrm>
            <a:off x="11640833" y="6518131"/>
            <a:ext cx="551167" cy="365125"/>
          </a:xfrm>
        </p:spPr>
        <p:txBody>
          <a:bodyPr vert="horz" lIns="91440" tIns="45720" rIns="91440" bIns="45720" rtlCol="0" anchor="ctr">
            <a:normAutofit/>
          </a:bodyPr>
          <a:lstStyle/>
          <a:p>
            <a:pPr>
              <a:spcAft>
                <a:spcPts val="600"/>
              </a:spcAft>
              <a:defRPr/>
            </a:pPr>
            <a:fld id="{FF9353F9-6FC0-4501-B721-5C92757755E0}" type="slidenum">
              <a:rPr lang="en-US" sz="900">
                <a:solidFill>
                  <a:schemeClr val="bg1">
                    <a:lumMod val="50000"/>
                  </a:schemeClr>
                </a:solidFill>
                <a:latin typeface="Arial" panose="020B0604020202020204" pitchFamily="34" charset="0"/>
                <a:cs typeface="Arial" panose="020B0604020202020204" pitchFamily="34" charset="0"/>
              </a:rPr>
              <a:pPr>
                <a:spcAft>
                  <a:spcPts val="600"/>
                </a:spcAft>
                <a:defRPr/>
              </a:pPr>
              <a:t>3</a:t>
            </a:fld>
            <a:endParaRPr lang="en-US" sz="900" dirty="0">
              <a:solidFill>
                <a:schemeClr val="bg1">
                  <a:lumMod val="50000"/>
                </a:schemeClr>
              </a:solidFill>
              <a:latin typeface="Arial" panose="020B0604020202020204" pitchFamily="34" charset="0"/>
              <a:cs typeface="Arial" panose="020B0604020202020204" pitchFamily="34" charset="0"/>
            </a:endParaRPr>
          </a:p>
        </p:txBody>
      </p:sp>
      <p:graphicFrame>
        <p:nvGraphicFramePr>
          <p:cNvPr id="25" name="TextBox 1">
            <a:extLst>
              <a:ext uri="{FF2B5EF4-FFF2-40B4-BE49-F238E27FC236}">
                <a16:creationId xmlns:a16="http://schemas.microsoft.com/office/drawing/2014/main" id="{DD62A5C2-908B-415C-C745-08FFBDDA4F50}"/>
              </a:ext>
            </a:extLst>
          </p:cNvPr>
          <p:cNvGraphicFramePr/>
          <p:nvPr>
            <p:extLst>
              <p:ext uri="{D42A27DB-BD31-4B8C-83A1-F6EECF244321}">
                <p14:modId xmlns:p14="http://schemas.microsoft.com/office/powerpoint/2010/main" val="643574497"/>
              </p:ext>
            </p:extLst>
          </p:nvPr>
        </p:nvGraphicFramePr>
        <p:xfrm>
          <a:off x="5010150" y="685800"/>
          <a:ext cx="6971941"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3">
            <a:extLst>
              <a:ext uri="{FF2B5EF4-FFF2-40B4-BE49-F238E27FC236}">
                <a16:creationId xmlns:a16="http://schemas.microsoft.com/office/drawing/2014/main" id="{773B5521-A067-E93D-3A42-7C255D38A333}"/>
              </a:ext>
            </a:extLst>
          </p:cNvPr>
          <p:cNvSpPr>
            <a:spLocks noGrp="1"/>
          </p:cNvSpPr>
          <p:nvPr>
            <p:ph type="ftr" sz="quarter" idx="11"/>
          </p:nvPr>
        </p:nvSpPr>
        <p:spPr>
          <a:xfrm>
            <a:off x="6172215" y="6543387"/>
            <a:ext cx="4408890" cy="365125"/>
          </a:xfrm>
        </p:spPr>
        <p:txBody>
          <a:bodyPr vert="horz" lIns="91440" tIns="45720" rIns="91440" bIns="45720" rtlCol="0" anchor="ctr">
            <a:normAutofit/>
          </a:bodyPr>
          <a:lstStyle/>
          <a:p>
            <a:pPr>
              <a:spcAft>
                <a:spcPts val="600"/>
              </a:spcAft>
              <a:defRPr/>
            </a:pPr>
            <a:r>
              <a:rPr lang="en-US" sz="800" b="0" i="0" kern="1200" spc="100" dirty="0">
                <a:solidFill>
                  <a:schemeClr val="bg1">
                    <a:lumMod val="50000"/>
                  </a:schemeClr>
                </a:solidFill>
                <a:effectLst/>
                <a:latin typeface="Arial" panose="020B0604020202020204" pitchFamily="34" charset="0"/>
                <a:cs typeface="Arial" panose="020B0604020202020204" pitchFamily="34" charset="0"/>
              </a:rPr>
              <a:t>Department of Virginia</a:t>
            </a:r>
          </a:p>
        </p:txBody>
      </p:sp>
      <p:pic>
        <p:nvPicPr>
          <p:cNvPr id="3" name="Picture 2">
            <a:extLst>
              <a:ext uri="{FF2B5EF4-FFF2-40B4-BE49-F238E27FC236}">
                <a16:creationId xmlns:a16="http://schemas.microsoft.com/office/drawing/2014/main" id="{EF813FD0-2E4E-9871-1123-B21B28274E09}"/>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saturation sat="200000"/>
                    </a14:imgEffect>
                  </a14:imgLayer>
                </a14:imgProps>
              </a:ext>
              <a:ext uri="{28A0092B-C50C-407E-A947-70E740481C1C}">
                <a14:useLocalDpi xmlns:a14="http://schemas.microsoft.com/office/drawing/2010/main"/>
              </a:ext>
            </a:extLst>
          </a:blip>
          <a:stretch>
            <a:fillRect/>
          </a:stretch>
        </p:blipFill>
        <p:spPr bwMode="auto">
          <a:xfrm>
            <a:off x="56482" y="69575"/>
            <a:ext cx="614065" cy="47160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339291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a:extLst>
            <a:ext uri="{FF2B5EF4-FFF2-40B4-BE49-F238E27FC236}">
              <a16:creationId xmlns:a16="http://schemas.microsoft.com/office/drawing/2014/main" id="{16DCA05F-A2FD-35E7-218D-F0CE0DF4028E}"/>
            </a:ext>
          </a:extLst>
        </p:cNvPr>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448D661B-BAEA-42B3-BEDB-13E01DBA4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5BD2573B-33EA-4868-BD57-87246A078C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itle 6">
            <a:extLst>
              <a:ext uri="{FF2B5EF4-FFF2-40B4-BE49-F238E27FC236}">
                <a16:creationId xmlns:a16="http://schemas.microsoft.com/office/drawing/2014/main" id="{0236A5FB-793C-155C-54E7-2B073812ED28}"/>
              </a:ext>
            </a:extLst>
          </p:cNvPr>
          <p:cNvSpPr txBox="1">
            <a:spLocks noGrp="1"/>
          </p:cNvSpPr>
          <p:nvPr>
            <p:ph type="title"/>
          </p:nvPr>
        </p:nvSpPr>
        <p:spPr>
          <a:xfrm>
            <a:off x="535021" y="685800"/>
            <a:ext cx="2639962" cy="5105400"/>
          </a:xfrm>
          <a:prstGeom prst="rect">
            <a:avLst/>
          </a:prstGeom>
        </p:spPr>
        <p:txBody>
          <a:bodyPr vert="horz" lIns="91440" tIns="45720" rIns="91440" bIns="45720" rtlCol="0" anchor="ctr">
            <a:normAutofit/>
          </a:bodyPr>
          <a:lstStyle/>
          <a:p>
            <a:r>
              <a:rPr lang="en-US" sz="3700" b="1" spc="120"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DAV</a:t>
            </a:r>
            <a:br>
              <a:rPr lang="en-US" sz="3700" b="1" spc="120"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700" b="1" spc="120"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Mission Statement</a:t>
            </a:r>
          </a:p>
        </p:txBody>
      </p:sp>
      <p:grpSp>
        <p:nvGrpSpPr>
          <p:cNvPr id="33" name="Group 32">
            <a:extLst>
              <a:ext uri="{FF2B5EF4-FFF2-40B4-BE49-F238E27FC236}">
                <a16:creationId xmlns:a16="http://schemas.microsoft.com/office/drawing/2014/main" id="{2262EED4-6AA0-4E32-99BF-EC6023E862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34" name="Freeform 6">
              <a:extLst>
                <a:ext uri="{FF2B5EF4-FFF2-40B4-BE49-F238E27FC236}">
                  <a16:creationId xmlns:a16="http://schemas.microsoft.com/office/drawing/2014/main" id="{187BD93B-D7D8-48E9-A408-63B05280F8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35" name="Freeform 7">
              <a:extLst>
                <a:ext uri="{FF2B5EF4-FFF2-40B4-BE49-F238E27FC236}">
                  <a16:creationId xmlns:a16="http://schemas.microsoft.com/office/drawing/2014/main" id="{F1828682-B626-46A2-929D-B464FFAB3A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36" name="Freeform 8">
              <a:extLst>
                <a:ext uri="{FF2B5EF4-FFF2-40B4-BE49-F238E27FC236}">
                  <a16:creationId xmlns:a16="http://schemas.microsoft.com/office/drawing/2014/main" id="{276D976C-0C91-4A9D-AB86-D8F3C00F1D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37" name="Freeform 9">
              <a:extLst>
                <a:ext uri="{FF2B5EF4-FFF2-40B4-BE49-F238E27FC236}">
                  <a16:creationId xmlns:a16="http://schemas.microsoft.com/office/drawing/2014/main" id="{AF11B071-D1F5-45C3-808F-25505CF196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38" name="Freeform 10">
              <a:extLst>
                <a:ext uri="{FF2B5EF4-FFF2-40B4-BE49-F238E27FC236}">
                  <a16:creationId xmlns:a16="http://schemas.microsoft.com/office/drawing/2014/main" id="{4D2DF285-724E-413F-A89A-E9014EAF0D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39" name="Freeform 11">
              <a:extLst>
                <a:ext uri="{FF2B5EF4-FFF2-40B4-BE49-F238E27FC236}">
                  <a16:creationId xmlns:a16="http://schemas.microsoft.com/office/drawing/2014/main" id="{5305AB29-3364-4389-A321-44024BF214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5" name="Slide Number Placeholder 4">
            <a:extLst>
              <a:ext uri="{FF2B5EF4-FFF2-40B4-BE49-F238E27FC236}">
                <a16:creationId xmlns:a16="http://schemas.microsoft.com/office/drawing/2014/main" id="{040A1C84-BA2B-95E6-330F-1B6776A3C77E}"/>
              </a:ext>
            </a:extLst>
          </p:cNvPr>
          <p:cNvSpPr>
            <a:spLocks noGrp="1"/>
          </p:cNvSpPr>
          <p:nvPr>
            <p:ph type="sldNum" sz="quarter" idx="12"/>
          </p:nvPr>
        </p:nvSpPr>
        <p:spPr>
          <a:xfrm>
            <a:off x="11598612" y="6478573"/>
            <a:ext cx="551167" cy="365125"/>
          </a:xfrm>
        </p:spPr>
        <p:txBody>
          <a:bodyPr vert="horz" lIns="91440" tIns="45720" rIns="91440" bIns="45720" rtlCol="0" anchor="ctr">
            <a:normAutofit/>
          </a:bodyPr>
          <a:lstStyle/>
          <a:p>
            <a:pPr>
              <a:spcAft>
                <a:spcPts val="600"/>
              </a:spcAft>
              <a:defRPr/>
            </a:pPr>
            <a:fld id="{FF9353F9-6FC0-4501-B721-5C92757755E0}" type="slidenum">
              <a:rPr lang="en-US" sz="900">
                <a:solidFill>
                  <a:schemeClr val="bg1">
                    <a:lumMod val="50000"/>
                  </a:schemeClr>
                </a:solidFill>
                <a:latin typeface="Arial" panose="020B0604020202020204" pitchFamily="34" charset="0"/>
                <a:cs typeface="Arial" panose="020B0604020202020204" pitchFamily="34" charset="0"/>
              </a:rPr>
              <a:pPr>
                <a:spcAft>
                  <a:spcPts val="600"/>
                </a:spcAft>
                <a:defRPr/>
              </a:pPr>
              <a:t>4</a:t>
            </a:fld>
            <a:endParaRPr lang="en-US" sz="900" dirty="0">
              <a:solidFill>
                <a:schemeClr val="bg1">
                  <a:lumMod val="50000"/>
                </a:schemeClr>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22D47A00-F8BA-3B63-1CB2-6C9D1C576F1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a:ext>
            </a:extLst>
          </a:blip>
          <a:stretch>
            <a:fillRect/>
          </a:stretch>
        </p:blipFill>
        <p:spPr bwMode="auto">
          <a:xfrm>
            <a:off x="56482" y="69575"/>
            <a:ext cx="614065" cy="47160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BB341084-871A-80E0-05A1-57F0AE133AE5}"/>
              </a:ext>
            </a:extLst>
          </p:cNvPr>
          <p:cNvSpPr txBox="1"/>
          <p:nvPr/>
        </p:nvSpPr>
        <p:spPr>
          <a:xfrm>
            <a:off x="4544017" y="952232"/>
            <a:ext cx="7465731" cy="4401205"/>
          </a:xfrm>
          <a:prstGeom prst="rect">
            <a:avLst/>
          </a:prstGeom>
          <a:noFill/>
        </p:spPr>
        <p:txBody>
          <a:bodyPr wrap="square" rtlCol="0">
            <a:spAutoFit/>
          </a:bodyPr>
          <a:lstStyle/>
          <a:p>
            <a:pPr algn="ctr"/>
            <a:r>
              <a:rPr lang="en-US" sz="2800" b="1" spc="100" dirty="0">
                <a:solidFill>
                  <a:schemeClr val="bg2">
                    <a:lumMod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are dedicated to a single purpose:</a:t>
            </a:r>
          </a:p>
          <a:p>
            <a:pPr algn="just"/>
            <a:endParaRPr lang="en-US" sz="900" spc="100" dirty="0">
              <a:solidFill>
                <a:schemeClr val="bg2">
                  <a:lumMod val="25000"/>
                </a:schemeClr>
              </a:solidFill>
              <a:latin typeface="Arial" panose="020B0604020202020204" pitchFamily="34" charset="0"/>
              <a:cs typeface="Arial" panose="020B0604020202020204" pitchFamily="34" charset="0"/>
            </a:endParaRPr>
          </a:p>
          <a:p>
            <a:pPr algn="just"/>
            <a:r>
              <a:rPr lang="en-US" sz="2600" spc="100" dirty="0">
                <a:solidFill>
                  <a:schemeClr val="bg2">
                    <a:lumMod val="25000"/>
                  </a:schemeClr>
                </a:solidFill>
                <a:latin typeface="Arial" panose="020B0604020202020204" pitchFamily="34" charset="0"/>
                <a:cs typeface="Arial" panose="020B0604020202020204" pitchFamily="34" charset="0"/>
              </a:rPr>
              <a:t>Empowering veterans to lead high quality lives with respect and dignity. We accomplish this by making sure veterans and their families can access the full range of benefits available to them; fighting for the interests of America’s injured heroes on Capitol Hill; and educating the public about the great sacrifices and needs of veterans transitioning back to civilian life.</a:t>
            </a:r>
          </a:p>
        </p:txBody>
      </p:sp>
      <p:sp>
        <p:nvSpPr>
          <p:cNvPr id="4" name="Footer Placeholder 3">
            <a:extLst>
              <a:ext uri="{FF2B5EF4-FFF2-40B4-BE49-F238E27FC236}">
                <a16:creationId xmlns:a16="http://schemas.microsoft.com/office/drawing/2014/main" id="{0B7E725C-9056-8861-D660-4CE5B15AF59B}"/>
              </a:ext>
            </a:extLst>
          </p:cNvPr>
          <p:cNvSpPr>
            <a:spLocks noGrp="1"/>
          </p:cNvSpPr>
          <p:nvPr>
            <p:ph type="ftr" sz="quarter" idx="11"/>
          </p:nvPr>
        </p:nvSpPr>
        <p:spPr>
          <a:xfrm>
            <a:off x="6132607" y="6570245"/>
            <a:ext cx="4408890" cy="365125"/>
          </a:xfrm>
        </p:spPr>
        <p:txBody>
          <a:bodyPr vert="horz" lIns="91440" tIns="45720" rIns="91440" bIns="45720" rtlCol="0" anchor="ctr">
            <a:normAutofit/>
          </a:bodyPr>
          <a:lstStyle/>
          <a:p>
            <a:pPr>
              <a:spcAft>
                <a:spcPts val="600"/>
              </a:spcAft>
              <a:defRPr/>
            </a:pPr>
            <a:r>
              <a:rPr lang="en-US" sz="800" b="0" i="0" kern="1200" spc="100" dirty="0">
                <a:solidFill>
                  <a:schemeClr val="bg1">
                    <a:lumMod val="50000"/>
                  </a:schemeClr>
                </a:solidFill>
                <a:effectLst/>
                <a:latin typeface="Arial" panose="020B0604020202020204" pitchFamily="34" charset="0"/>
                <a:cs typeface="Arial" panose="020B0604020202020204" pitchFamily="34" charset="0"/>
              </a:rPr>
              <a:t>Department of Virginia</a:t>
            </a:r>
          </a:p>
        </p:txBody>
      </p:sp>
    </p:spTree>
    <p:extLst>
      <p:ext uri="{BB962C8B-B14F-4D97-AF65-F5344CB8AC3E}">
        <p14:creationId xmlns:p14="http://schemas.microsoft.com/office/powerpoint/2010/main" val="305608067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a:extLst>
            <a:ext uri="{FF2B5EF4-FFF2-40B4-BE49-F238E27FC236}">
              <a16:creationId xmlns:a16="http://schemas.microsoft.com/office/drawing/2014/main" id="{16DCA05F-A2FD-35E7-218D-F0CE0DF4028E}"/>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E03BF673-8C68-4092-BF1B-53C57EFE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sp useBgFill="1">
        <p:nvSpPr>
          <p:cNvPr id="15" name="Freeform: Shape 14">
            <a:extLst>
              <a:ext uri="{FF2B5EF4-FFF2-40B4-BE49-F238E27FC236}">
                <a16:creationId xmlns:a16="http://schemas.microsoft.com/office/drawing/2014/main" id="{B1BDB70B-F0E6-4867-818F-C582494FB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7083" y="0"/>
            <a:ext cx="11134917" cy="6858000"/>
          </a:xfrm>
          <a:custGeom>
            <a:avLst/>
            <a:gdLst>
              <a:gd name="connsiteX0" fmla="*/ 7627977 w 11134917"/>
              <a:gd name="connsiteY0" fmla="*/ 0 h 6858000"/>
              <a:gd name="connsiteX1" fmla="*/ 8129873 w 11134917"/>
              <a:gd name="connsiteY1" fmla="*/ 0 h 6858000"/>
              <a:gd name="connsiteX2" fmla="*/ 11134917 w 11134917"/>
              <a:gd name="connsiteY2" fmla="*/ 0 h 6858000"/>
              <a:gd name="connsiteX3" fmla="*/ 11134917 w 11134917"/>
              <a:gd name="connsiteY3" fmla="*/ 6858000 h 6858000"/>
              <a:gd name="connsiteX4" fmla="*/ 8129873 w 11134917"/>
              <a:gd name="connsiteY4" fmla="*/ 6858000 h 6858000"/>
              <a:gd name="connsiteX5" fmla="*/ 7627977 w 11134917"/>
              <a:gd name="connsiteY5" fmla="*/ 6858000 h 6858000"/>
              <a:gd name="connsiteX6" fmla="*/ 7627977 w 11134917"/>
              <a:gd name="connsiteY6" fmla="*/ 6857419 h 6858000"/>
              <a:gd name="connsiteX7" fmla="*/ 1921931 w 11134917"/>
              <a:gd name="connsiteY7" fmla="*/ 6850814 h 6858000"/>
              <a:gd name="connsiteX8" fmla="*/ 0 w 11134917"/>
              <a:gd name="connsiteY8" fmla="*/ 5325357 h 6858000"/>
              <a:gd name="connsiteX9" fmla="*/ 838199 w 11134917"/>
              <a:gd name="connsiteY9" fmla="*/ 7331 h 6858000"/>
              <a:gd name="connsiteX10" fmla="*/ 7627977 w 11134917"/>
              <a:gd name="connsiteY10" fmla="*/ 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34917" h="6858000">
                <a:moveTo>
                  <a:pt x="7627977" y="0"/>
                </a:moveTo>
                <a:lnTo>
                  <a:pt x="8129873" y="0"/>
                </a:lnTo>
                <a:lnTo>
                  <a:pt x="11134917" y="0"/>
                </a:lnTo>
                <a:lnTo>
                  <a:pt x="11134917" y="6858000"/>
                </a:lnTo>
                <a:lnTo>
                  <a:pt x="8129873" y="6858000"/>
                </a:lnTo>
                <a:lnTo>
                  <a:pt x="7627977" y="6858000"/>
                </a:lnTo>
                <a:lnTo>
                  <a:pt x="7627977" y="6857419"/>
                </a:lnTo>
                <a:lnTo>
                  <a:pt x="1921931" y="6850814"/>
                </a:lnTo>
                <a:lnTo>
                  <a:pt x="0" y="5325357"/>
                </a:lnTo>
                <a:lnTo>
                  <a:pt x="838199" y="7331"/>
                </a:lnTo>
                <a:lnTo>
                  <a:pt x="7627977" y="50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1E52C707-F508-47B5-8864-8CC3EE0F0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2025" y="0"/>
            <a:ext cx="2436813" cy="6858001"/>
            <a:chOff x="1320800" y="0"/>
            <a:chExt cx="2436813" cy="6858001"/>
          </a:xfrm>
        </p:grpSpPr>
        <p:sp>
          <p:nvSpPr>
            <p:cNvPr id="18" name="Freeform 6">
              <a:extLst>
                <a:ext uri="{FF2B5EF4-FFF2-40B4-BE49-F238E27FC236}">
                  <a16:creationId xmlns:a16="http://schemas.microsoft.com/office/drawing/2014/main" id="{066B5DD9-1C9B-4957-AF7C-8E11C7E88B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9" name="Freeform 7">
              <a:extLst>
                <a:ext uri="{FF2B5EF4-FFF2-40B4-BE49-F238E27FC236}">
                  <a16:creationId xmlns:a16="http://schemas.microsoft.com/office/drawing/2014/main" id="{8DF9D480-2CEE-4037-8C1B-6380686300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20" name="Freeform 8">
              <a:extLst>
                <a:ext uri="{FF2B5EF4-FFF2-40B4-BE49-F238E27FC236}">
                  <a16:creationId xmlns:a16="http://schemas.microsoft.com/office/drawing/2014/main" id="{EBF6F7B8-E51D-495D-B944-B8E2E84C57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21" name="Freeform 9">
              <a:extLst>
                <a:ext uri="{FF2B5EF4-FFF2-40B4-BE49-F238E27FC236}">
                  <a16:creationId xmlns:a16="http://schemas.microsoft.com/office/drawing/2014/main" id="{F43BB0F7-F9F4-4CFA-9277-2B671DC70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22" name="Freeform 10">
              <a:extLst>
                <a:ext uri="{FF2B5EF4-FFF2-40B4-BE49-F238E27FC236}">
                  <a16:creationId xmlns:a16="http://schemas.microsoft.com/office/drawing/2014/main" id="{D51F18A6-D926-4462-B110-63097184F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3" name="Freeform 11">
              <a:extLst>
                <a:ext uri="{FF2B5EF4-FFF2-40B4-BE49-F238E27FC236}">
                  <a16:creationId xmlns:a16="http://schemas.microsoft.com/office/drawing/2014/main" id="{ED77B4F5-55D8-444A-9EFF-CAAA8CD69F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7" name="Title 6">
            <a:extLst>
              <a:ext uri="{FF2B5EF4-FFF2-40B4-BE49-F238E27FC236}">
                <a16:creationId xmlns:a16="http://schemas.microsoft.com/office/drawing/2014/main" id="{0236A5FB-793C-155C-54E7-2B073812ED28}"/>
              </a:ext>
            </a:extLst>
          </p:cNvPr>
          <p:cNvSpPr txBox="1">
            <a:spLocks noGrp="1"/>
          </p:cNvSpPr>
          <p:nvPr>
            <p:ph type="title"/>
          </p:nvPr>
        </p:nvSpPr>
        <p:spPr>
          <a:xfrm>
            <a:off x="2376795" y="105192"/>
            <a:ext cx="8653708" cy="549157"/>
          </a:xfrm>
          <a:prstGeom prst="rect">
            <a:avLst/>
          </a:prstGeom>
          <a:ln>
            <a:solidFill>
              <a:schemeClr val="bg2">
                <a:lumMod val="25000"/>
              </a:schemeClr>
            </a:solidFill>
          </a:ln>
          <a:effectLst/>
        </p:spPr>
        <p:txBody>
          <a:bodyPr vert="horz" lIns="91440" tIns="45720" rIns="91440" bIns="45720" rtlCol="0" anchor="ctr">
            <a:noAutofit/>
          </a:bodyPr>
          <a:lstStyle/>
          <a:p>
            <a:r>
              <a:rPr lang="en-US" sz="3200" b="1" spc="120"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Am I To Do with the AFR ?</a:t>
            </a:r>
            <a:endParaRPr lang="en-US" sz="3200" b="1" spc="120" dirty="0">
              <a:solidFill>
                <a:schemeClr val="bg2">
                  <a:lumMod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Footer Placeholder 3">
            <a:extLst>
              <a:ext uri="{FF2B5EF4-FFF2-40B4-BE49-F238E27FC236}">
                <a16:creationId xmlns:a16="http://schemas.microsoft.com/office/drawing/2014/main" id="{A9DA86A9-484C-DC16-1B71-AEE12B8C2C9D}"/>
              </a:ext>
            </a:extLst>
          </p:cNvPr>
          <p:cNvSpPr>
            <a:spLocks noGrp="1"/>
          </p:cNvSpPr>
          <p:nvPr>
            <p:ph type="ftr" sz="quarter" idx="11"/>
          </p:nvPr>
        </p:nvSpPr>
        <p:spPr>
          <a:xfrm>
            <a:off x="5577077" y="6570245"/>
            <a:ext cx="4408890" cy="365125"/>
          </a:xfrm>
        </p:spPr>
        <p:txBody>
          <a:bodyPr vert="horz" lIns="91440" tIns="45720" rIns="91440" bIns="45720" rtlCol="0" anchor="ctr">
            <a:normAutofit/>
          </a:bodyPr>
          <a:lstStyle/>
          <a:p>
            <a:pPr>
              <a:spcAft>
                <a:spcPts val="600"/>
              </a:spcAft>
              <a:defRPr/>
            </a:pPr>
            <a:r>
              <a:rPr lang="en-US" sz="800" b="0" i="0" kern="1200" spc="100" dirty="0">
                <a:solidFill>
                  <a:schemeClr val="bg1">
                    <a:lumMod val="50000"/>
                  </a:schemeClr>
                </a:solidFill>
                <a:effectLst/>
                <a:latin typeface="Arial" panose="020B0604020202020204" pitchFamily="34" charset="0"/>
                <a:cs typeface="Arial" panose="020B0604020202020204" pitchFamily="34" charset="0"/>
              </a:rPr>
              <a:t>Department of Virginia</a:t>
            </a:r>
          </a:p>
        </p:txBody>
      </p:sp>
      <p:sp>
        <p:nvSpPr>
          <p:cNvPr id="5" name="Slide Number Placeholder 4">
            <a:extLst>
              <a:ext uri="{FF2B5EF4-FFF2-40B4-BE49-F238E27FC236}">
                <a16:creationId xmlns:a16="http://schemas.microsoft.com/office/drawing/2014/main" id="{040A1C84-BA2B-95E6-330F-1B6776A3C77E}"/>
              </a:ext>
            </a:extLst>
          </p:cNvPr>
          <p:cNvSpPr>
            <a:spLocks noGrp="1"/>
          </p:cNvSpPr>
          <p:nvPr>
            <p:ph type="sldNum" sz="quarter" idx="12"/>
          </p:nvPr>
        </p:nvSpPr>
        <p:spPr>
          <a:xfrm>
            <a:off x="11595436" y="6492875"/>
            <a:ext cx="551167" cy="365125"/>
          </a:xfrm>
        </p:spPr>
        <p:txBody>
          <a:bodyPr vert="horz" lIns="91440" tIns="45720" rIns="91440" bIns="45720" rtlCol="0" anchor="ctr">
            <a:normAutofit/>
          </a:bodyPr>
          <a:lstStyle/>
          <a:p>
            <a:pPr>
              <a:spcAft>
                <a:spcPts val="600"/>
              </a:spcAft>
              <a:defRPr/>
            </a:pPr>
            <a:fld id="{FF9353F9-6FC0-4501-B721-5C92757755E0}" type="slidenum">
              <a:rPr lang="en-US" sz="900">
                <a:solidFill>
                  <a:schemeClr val="bg1">
                    <a:lumMod val="50000"/>
                  </a:schemeClr>
                </a:solidFill>
                <a:latin typeface="Arial" panose="020B0604020202020204" pitchFamily="34" charset="0"/>
                <a:cs typeface="Arial" panose="020B0604020202020204" pitchFamily="34" charset="0"/>
              </a:rPr>
              <a:pPr>
                <a:spcAft>
                  <a:spcPts val="600"/>
                </a:spcAft>
                <a:defRPr/>
              </a:pPr>
              <a:t>5</a:t>
            </a:fld>
            <a:endParaRPr lang="en-US" sz="900" dirty="0">
              <a:solidFill>
                <a:schemeClr val="bg1">
                  <a:lumMod val="50000"/>
                </a:schemeClr>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EA79FC04-52FF-C5D2-9F8B-C04194BB0AC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bwMode="auto">
          <a:xfrm>
            <a:off x="56482" y="69575"/>
            <a:ext cx="614065" cy="47160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1">
            <a:extLst>
              <a:ext uri="{FF2B5EF4-FFF2-40B4-BE49-F238E27FC236}">
                <a16:creationId xmlns:a16="http://schemas.microsoft.com/office/drawing/2014/main" id="{C884F5B8-C663-D4F0-868A-3AAA91B54DDA}"/>
              </a:ext>
            </a:extLst>
          </p:cNvPr>
          <p:cNvSpPr>
            <a:spLocks noGrp="1"/>
          </p:cNvSpPr>
          <p:nvPr>
            <p:ph idx="1"/>
          </p:nvPr>
        </p:nvSpPr>
        <p:spPr>
          <a:xfrm>
            <a:off x="2066827" y="1070769"/>
            <a:ext cx="9516373" cy="4351338"/>
          </a:xfrm>
        </p:spPr>
        <p:txBody>
          <a:bodyPr/>
          <a:lstStyle/>
          <a:p>
            <a:pPr>
              <a:buClr>
                <a:schemeClr val="accent3">
                  <a:lumMod val="50000"/>
                </a:schemeClr>
              </a:buClr>
              <a:buSzPct val="101000"/>
              <a:buFont typeface="Wingdings" panose="05000000000000000000" pitchFamily="2" charset="2"/>
              <a:buChar char="Ø"/>
            </a:pPr>
            <a:r>
              <a:rPr lang="en-US" sz="2000" spc="100" dirty="0">
                <a:solidFill>
                  <a:schemeClr val="tx1">
                    <a:lumMod val="75000"/>
                    <a:lumOff val="25000"/>
                  </a:schemeClr>
                </a:solidFill>
                <a:latin typeface="Arial" panose="020B0604020202020204" pitchFamily="34" charset="0"/>
                <a:cs typeface="Arial" panose="020B0604020202020204" pitchFamily="34" charset="0"/>
              </a:rPr>
              <a:t> </a:t>
            </a:r>
            <a:r>
              <a:rPr lang="en-US" sz="2800" spc="100" dirty="0">
                <a:solidFill>
                  <a:schemeClr val="tx1">
                    <a:lumMod val="75000"/>
                    <a:lumOff val="25000"/>
                  </a:schemeClr>
                </a:solidFill>
                <a:latin typeface="Arial" panose="020B0604020202020204" pitchFamily="34" charset="0"/>
                <a:cs typeface="Arial" panose="020B0604020202020204" pitchFamily="34" charset="0"/>
              </a:rPr>
              <a:t>We had money left over from last year</a:t>
            </a:r>
          </a:p>
          <a:p>
            <a:pPr>
              <a:buClr>
                <a:schemeClr val="accent3">
                  <a:lumMod val="50000"/>
                </a:schemeClr>
              </a:buClr>
              <a:buSzPct val="90000"/>
              <a:buFont typeface="Wingdings" panose="05000000000000000000" pitchFamily="2" charset="2"/>
              <a:buChar char="Ø"/>
            </a:pPr>
            <a:r>
              <a:rPr lang="en-US" sz="2800" spc="100" dirty="0">
                <a:solidFill>
                  <a:schemeClr val="tx1">
                    <a:lumMod val="75000"/>
                    <a:lumOff val="25000"/>
                  </a:schemeClr>
                </a:solidFill>
                <a:latin typeface="Arial" panose="020B0604020202020204" pitchFamily="34" charset="0"/>
                <a:cs typeface="Arial" panose="020B0604020202020204" pitchFamily="34" charset="0"/>
              </a:rPr>
              <a:t> We received money this year</a:t>
            </a:r>
          </a:p>
          <a:p>
            <a:pPr>
              <a:buClr>
                <a:schemeClr val="accent3">
                  <a:lumMod val="50000"/>
                </a:schemeClr>
              </a:buClr>
              <a:buSzPct val="90000"/>
              <a:buFont typeface="Wingdings" panose="05000000000000000000" pitchFamily="2" charset="2"/>
              <a:buChar char="Ø"/>
            </a:pPr>
            <a:r>
              <a:rPr lang="en-US" sz="2800" spc="100" dirty="0">
                <a:solidFill>
                  <a:schemeClr val="tx1">
                    <a:lumMod val="75000"/>
                    <a:lumOff val="25000"/>
                  </a:schemeClr>
                </a:solidFill>
                <a:latin typeface="Arial" panose="020B0604020202020204" pitchFamily="34" charset="0"/>
                <a:cs typeface="Arial" panose="020B0604020202020204" pitchFamily="34" charset="0"/>
              </a:rPr>
              <a:t> We spent money</a:t>
            </a:r>
          </a:p>
          <a:p>
            <a:pPr>
              <a:buClr>
                <a:schemeClr val="accent3">
                  <a:lumMod val="50000"/>
                </a:schemeClr>
              </a:buClr>
              <a:buSzPct val="90000"/>
              <a:buFont typeface="Wingdings" panose="05000000000000000000" pitchFamily="2" charset="2"/>
              <a:buChar char="Ø"/>
            </a:pPr>
            <a:r>
              <a:rPr lang="en-US" sz="2800" spc="100" dirty="0">
                <a:solidFill>
                  <a:schemeClr val="tx1">
                    <a:lumMod val="75000"/>
                    <a:lumOff val="25000"/>
                  </a:schemeClr>
                </a:solidFill>
                <a:latin typeface="Arial" panose="020B0604020202020204" pitchFamily="34" charset="0"/>
                <a:cs typeface="Arial" panose="020B0604020202020204" pitchFamily="34" charset="0"/>
              </a:rPr>
              <a:t> We now have money left over</a:t>
            </a:r>
          </a:p>
          <a:p>
            <a:endParaRPr lang="en-US" sz="2800" spc="100" dirty="0">
              <a:solidFill>
                <a:schemeClr val="tx1">
                  <a:lumMod val="75000"/>
                  <a:lumOff val="25000"/>
                </a:schemeClr>
              </a:solidFill>
              <a:latin typeface="Arial" panose="020B0604020202020204" pitchFamily="34" charset="0"/>
              <a:cs typeface="Arial" panose="020B0604020202020204" pitchFamily="34" charset="0"/>
            </a:endParaRPr>
          </a:p>
          <a:p>
            <a:pPr marL="0" indent="0" algn="ctr">
              <a:buNone/>
            </a:pPr>
            <a:r>
              <a:rPr lang="en-US" sz="2800" spc="100" dirty="0">
                <a:solidFill>
                  <a:schemeClr val="tx1">
                    <a:lumMod val="75000"/>
                    <a:lumOff val="25000"/>
                  </a:schemeClr>
                </a:solidFill>
                <a:latin typeface="Arial" panose="020B0604020202020204" pitchFamily="34" charset="0"/>
                <a:cs typeface="Arial" panose="020B0604020202020204" pitchFamily="34" charset="0"/>
              </a:rPr>
              <a:t>Begin with the previous year’s AFR Ending Balance </a:t>
            </a:r>
          </a:p>
          <a:p>
            <a:pPr marL="0" indent="0" algn="ctr">
              <a:buNone/>
            </a:pPr>
            <a:r>
              <a:rPr lang="en-US" sz="2800" spc="100" dirty="0">
                <a:solidFill>
                  <a:schemeClr val="tx1">
                    <a:lumMod val="75000"/>
                    <a:lumOff val="25000"/>
                  </a:schemeClr>
                </a:solidFill>
                <a:latin typeface="Arial" panose="020B0604020202020204" pitchFamily="34" charset="0"/>
                <a:cs typeface="Arial" panose="020B0604020202020204" pitchFamily="34" charset="0"/>
              </a:rPr>
              <a:t>as your Beginning Balance for the current year</a:t>
            </a:r>
          </a:p>
        </p:txBody>
      </p:sp>
      <p:sp>
        <p:nvSpPr>
          <p:cNvPr id="4" name="TextBox 3">
            <a:extLst>
              <a:ext uri="{FF2B5EF4-FFF2-40B4-BE49-F238E27FC236}">
                <a16:creationId xmlns:a16="http://schemas.microsoft.com/office/drawing/2014/main" id="{D947A676-FC53-8284-6FB2-D81FBED8DC14}"/>
              </a:ext>
            </a:extLst>
          </p:cNvPr>
          <p:cNvSpPr txBox="1"/>
          <p:nvPr/>
        </p:nvSpPr>
        <p:spPr>
          <a:xfrm>
            <a:off x="2436817" y="5915065"/>
            <a:ext cx="9536878" cy="369332"/>
          </a:xfrm>
          <a:prstGeom prst="rect">
            <a:avLst/>
          </a:prstGeom>
          <a:solidFill>
            <a:schemeClr val="bg1">
              <a:lumMod val="95000"/>
            </a:schemeClr>
          </a:solidFill>
          <a:ln>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b="1" spc="100" dirty="0">
                <a:solidFill>
                  <a:schemeClr val="tx1">
                    <a:lumMod val="75000"/>
                    <a:lumOff val="25000"/>
                  </a:schemeClr>
                </a:solidFill>
                <a:latin typeface="Arial" panose="020B0604020202020204" pitchFamily="34" charset="0"/>
                <a:cs typeface="Arial" panose="020B0604020202020204" pitchFamily="34" charset="0"/>
              </a:rPr>
              <a:t>REMINDER: DAV’s Fiscal Year (FY) is 01 July through 30 June</a:t>
            </a:r>
          </a:p>
        </p:txBody>
      </p:sp>
      <p:pic>
        <p:nvPicPr>
          <p:cNvPr id="6" name="Graphic 5" descr="Head with Gears">
            <a:extLst>
              <a:ext uri="{FF2B5EF4-FFF2-40B4-BE49-F238E27FC236}">
                <a16:creationId xmlns:a16="http://schemas.microsoft.com/office/drawing/2014/main" id="{AD867AD1-F37D-440F-EB6E-52CC9FFC9EF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83024" y="1512310"/>
            <a:ext cx="1916690" cy="1916690"/>
          </a:xfrm>
          <a:prstGeom prst="rect">
            <a:avLst/>
          </a:prstGeom>
          <a:effectLst>
            <a:innerShdw blurRad="63500" dist="50800" dir="13500000">
              <a:prstClr val="black">
                <a:alpha val="50000"/>
              </a:prstClr>
            </a:innerShdw>
          </a:effectLst>
        </p:spPr>
      </p:pic>
    </p:spTree>
    <p:extLst>
      <p:ext uri="{BB962C8B-B14F-4D97-AF65-F5344CB8AC3E}">
        <p14:creationId xmlns:p14="http://schemas.microsoft.com/office/powerpoint/2010/main" val="306210171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6000"/>
                                        <p:tgtEl>
                                          <p:spTgt spid="6"/>
                                        </p:tgtEl>
                                      </p:cBhvr>
                                    </p:animEffect>
                                    <p:anim calcmode="lin" valueType="num">
                                      <p:cBhvr>
                                        <p:cTn id="8" dur="6000" fill="hold"/>
                                        <p:tgtEl>
                                          <p:spTgt spid="6"/>
                                        </p:tgtEl>
                                        <p:attrNameLst>
                                          <p:attrName>ppt_w</p:attrName>
                                        </p:attrNameLst>
                                      </p:cBhvr>
                                      <p:tavLst>
                                        <p:tav tm="0" fmla="#ppt_w*sin(2.5*pi*$)">
                                          <p:val>
                                            <p:fltVal val="0"/>
                                          </p:val>
                                        </p:tav>
                                        <p:tav tm="100000">
                                          <p:val>
                                            <p:fltVal val="1"/>
                                          </p:val>
                                        </p:tav>
                                      </p:tavLst>
                                    </p:anim>
                                    <p:anim calcmode="lin" valueType="num">
                                      <p:cBhvr>
                                        <p:cTn id="9" dur="6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a:extLst>
            <a:ext uri="{FF2B5EF4-FFF2-40B4-BE49-F238E27FC236}">
              <a16:creationId xmlns:a16="http://schemas.microsoft.com/office/drawing/2014/main" id="{16DCA05F-A2FD-35E7-218D-F0CE0DF4028E}"/>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E03BF673-8C68-4092-BF1B-53C57EFE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sp useBgFill="1">
        <p:nvSpPr>
          <p:cNvPr id="15" name="Freeform: Shape 14">
            <a:extLst>
              <a:ext uri="{FF2B5EF4-FFF2-40B4-BE49-F238E27FC236}">
                <a16:creationId xmlns:a16="http://schemas.microsoft.com/office/drawing/2014/main" id="{B1BDB70B-F0E6-4867-818F-C582494FB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7083" y="0"/>
            <a:ext cx="11134917" cy="6858000"/>
          </a:xfrm>
          <a:custGeom>
            <a:avLst/>
            <a:gdLst>
              <a:gd name="connsiteX0" fmla="*/ 7627977 w 11134917"/>
              <a:gd name="connsiteY0" fmla="*/ 0 h 6858000"/>
              <a:gd name="connsiteX1" fmla="*/ 8129873 w 11134917"/>
              <a:gd name="connsiteY1" fmla="*/ 0 h 6858000"/>
              <a:gd name="connsiteX2" fmla="*/ 11134917 w 11134917"/>
              <a:gd name="connsiteY2" fmla="*/ 0 h 6858000"/>
              <a:gd name="connsiteX3" fmla="*/ 11134917 w 11134917"/>
              <a:gd name="connsiteY3" fmla="*/ 6858000 h 6858000"/>
              <a:gd name="connsiteX4" fmla="*/ 8129873 w 11134917"/>
              <a:gd name="connsiteY4" fmla="*/ 6858000 h 6858000"/>
              <a:gd name="connsiteX5" fmla="*/ 7627977 w 11134917"/>
              <a:gd name="connsiteY5" fmla="*/ 6858000 h 6858000"/>
              <a:gd name="connsiteX6" fmla="*/ 7627977 w 11134917"/>
              <a:gd name="connsiteY6" fmla="*/ 6857419 h 6858000"/>
              <a:gd name="connsiteX7" fmla="*/ 1921931 w 11134917"/>
              <a:gd name="connsiteY7" fmla="*/ 6850814 h 6858000"/>
              <a:gd name="connsiteX8" fmla="*/ 0 w 11134917"/>
              <a:gd name="connsiteY8" fmla="*/ 5325357 h 6858000"/>
              <a:gd name="connsiteX9" fmla="*/ 838199 w 11134917"/>
              <a:gd name="connsiteY9" fmla="*/ 7331 h 6858000"/>
              <a:gd name="connsiteX10" fmla="*/ 7627977 w 11134917"/>
              <a:gd name="connsiteY10" fmla="*/ 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34917" h="6858000">
                <a:moveTo>
                  <a:pt x="7627977" y="0"/>
                </a:moveTo>
                <a:lnTo>
                  <a:pt x="8129873" y="0"/>
                </a:lnTo>
                <a:lnTo>
                  <a:pt x="11134917" y="0"/>
                </a:lnTo>
                <a:lnTo>
                  <a:pt x="11134917" y="6858000"/>
                </a:lnTo>
                <a:lnTo>
                  <a:pt x="8129873" y="6858000"/>
                </a:lnTo>
                <a:lnTo>
                  <a:pt x="7627977" y="6858000"/>
                </a:lnTo>
                <a:lnTo>
                  <a:pt x="7627977" y="6857419"/>
                </a:lnTo>
                <a:lnTo>
                  <a:pt x="1921931" y="6850814"/>
                </a:lnTo>
                <a:lnTo>
                  <a:pt x="0" y="5325357"/>
                </a:lnTo>
                <a:lnTo>
                  <a:pt x="838199" y="7331"/>
                </a:lnTo>
                <a:lnTo>
                  <a:pt x="7627977" y="50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1E52C707-F508-47B5-8864-8CC3EE0F0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2025" y="0"/>
            <a:ext cx="2436813" cy="6858001"/>
            <a:chOff x="1320800" y="0"/>
            <a:chExt cx="2436813" cy="6858001"/>
          </a:xfrm>
        </p:grpSpPr>
        <p:sp>
          <p:nvSpPr>
            <p:cNvPr id="18" name="Freeform 6">
              <a:extLst>
                <a:ext uri="{FF2B5EF4-FFF2-40B4-BE49-F238E27FC236}">
                  <a16:creationId xmlns:a16="http://schemas.microsoft.com/office/drawing/2014/main" id="{066B5DD9-1C9B-4957-AF7C-8E11C7E88B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9" name="Freeform 7">
              <a:extLst>
                <a:ext uri="{FF2B5EF4-FFF2-40B4-BE49-F238E27FC236}">
                  <a16:creationId xmlns:a16="http://schemas.microsoft.com/office/drawing/2014/main" id="{8DF9D480-2CEE-4037-8C1B-6380686300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20" name="Freeform 8">
              <a:extLst>
                <a:ext uri="{FF2B5EF4-FFF2-40B4-BE49-F238E27FC236}">
                  <a16:creationId xmlns:a16="http://schemas.microsoft.com/office/drawing/2014/main" id="{EBF6F7B8-E51D-495D-B944-B8E2E84C57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21" name="Freeform 9">
              <a:extLst>
                <a:ext uri="{FF2B5EF4-FFF2-40B4-BE49-F238E27FC236}">
                  <a16:creationId xmlns:a16="http://schemas.microsoft.com/office/drawing/2014/main" id="{F43BB0F7-F9F4-4CFA-9277-2B671DC70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22" name="Freeform 10">
              <a:extLst>
                <a:ext uri="{FF2B5EF4-FFF2-40B4-BE49-F238E27FC236}">
                  <a16:creationId xmlns:a16="http://schemas.microsoft.com/office/drawing/2014/main" id="{D51F18A6-D926-4462-B110-63097184F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3" name="Freeform 11">
              <a:extLst>
                <a:ext uri="{FF2B5EF4-FFF2-40B4-BE49-F238E27FC236}">
                  <a16:creationId xmlns:a16="http://schemas.microsoft.com/office/drawing/2014/main" id="{ED77B4F5-55D8-444A-9EFF-CAAA8CD69F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7" name="Title 6">
            <a:extLst>
              <a:ext uri="{FF2B5EF4-FFF2-40B4-BE49-F238E27FC236}">
                <a16:creationId xmlns:a16="http://schemas.microsoft.com/office/drawing/2014/main" id="{0236A5FB-793C-155C-54E7-2B073812ED28}"/>
              </a:ext>
            </a:extLst>
          </p:cNvPr>
          <p:cNvSpPr txBox="1">
            <a:spLocks noGrp="1"/>
          </p:cNvSpPr>
          <p:nvPr>
            <p:ph type="title"/>
          </p:nvPr>
        </p:nvSpPr>
        <p:spPr>
          <a:xfrm>
            <a:off x="2376795" y="105192"/>
            <a:ext cx="8653708" cy="549157"/>
          </a:xfrm>
          <a:prstGeom prst="rect">
            <a:avLst/>
          </a:prstGeom>
          <a:ln>
            <a:solidFill>
              <a:schemeClr val="bg2">
                <a:lumMod val="25000"/>
              </a:schemeClr>
            </a:solidFill>
          </a:ln>
          <a:effectLst/>
        </p:spPr>
        <p:txBody>
          <a:bodyPr vert="horz" lIns="91440" tIns="45720" rIns="91440" bIns="45720" rtlCol="0" anchor="ctr">
            <a:noAutofit/>
          </a:bodyPr>
          <a:lstStyle/>
          <a:p>
            <a:r>
              <a:rPr lang="en-US" sz="3200" b="1" spc="100"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Income: Lines 1 through 6</a:t>
            </a:r>
            <a:endParaRPr lang="en-US" sz="3200" b="1" spc="150" dirty="0">
              <a:solidFill>
                <a:schemeClr val="bg2">
                  <a:lumMod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Footer Placeholder 3">
            <a:extLst>
              <a:ext uri="{FF2B5EF4-FFF2-40B4-BE49-F238E27FC236}">
                <a16:creationId xmlns:a16="http://schemas.microsoft.com/office/drawing/2014/main" id="{A9DA86A9-484C-DC16-1B71-AEE12B8C2C9D}"/>
              </a:ext>
            </a:extLst>
          </p:cNvPr>
          <p:cNvSpPr>
            <a:spLocks noGrp="1"/>
          </p:cNvSpPr>
          <p:nvPr>
            <p:ph type="ftr" sz="quarter" idx="11"/>
          </p:nvPr>
        </p:nvSpPr>
        <p:spPr>
          <a:xfrm>
            <a:off x="5577077" y="6570245"/>
            <a:ext cx="4408890" cy="365125"/>
          </a:xfrm>
        </p:spPr>
        <p:txBody>
          <a:bodyPr vert="horz" lIns="91440" tIns="45720" rIns="91440" bIns="45720" rtlCol="0" anchor="ctr">
            <a:normAutofit/>
          </a:bodyPr>
          <a:lstStyle/>
          <a:p>
            <a:pPr>
              <a:spcAft>
                <a:spcPts val="600"/>
              </a:spcAft>
              <a:defRPr/>
            </a:pPr>
            <a:r>
              <a:rPr lang="en-US" sz="800" b="0" i="0" kern="1200" spc="100" dirty="0">
                <a:solidFill>
                  <a:schemeClr val="bg1">
                    <a:lumMod val="50000"/>
                  </a:schemeClr>
                </a:solidFill>
                <a:effectLst/>
                <a:latin typeface="Arial" panose="020B0604020202020204" pitchFamily="34" charset="0"/>
                <a:cs typeface="Arial" panose="020B0604020202020204" pitchFamily="34" charset="0"/>
              </a:rPr>
              <a:t>Department of Virginia</a:t>
            </a:r>
          </a:p>
        </p:txBody>
      </p:sp>
      <p:sp>
        <p:nvSpPr>
          <p:cNvPr id="5" name="Slide Number Placeholder 4">
            <a:extLst>
              <a:ext uri="{FF2B5EF4-FFF2-40B4-BE49-F238E27FC236}">
                <a16:creationId xmlns:a16="http://schemas.microsoft.com/office/drawing/2014/main" id="{040A1C84-BA2B-95E6-330F-1B6776A3C77E}"/>
              </a:ext>
            </a:extLst>
          </p:cNvPr>
          <p:cNvSpPr>
            <a:spLocks noGrp="1"/>
          </p:cNvSpPr>
          <p:nvPr>
            <p:ph type="sldNum" sz="quarter" idx="12"/>
          </p:nvPr>
        </p:nvSpPr>
        <p:spPr>
          <a:xfrm>
            <a:off x="11595436" y="6492875"/>
            <a:ext cx="551167" cy="365125"/>
          </a:xfrm>
        </p:spPr>
        <p:txBody>
          <a:bodyPr vert="horz" lIns="91440" tIns="45720" rIns="91440" bIns="45720" rtlCol="0" anchor="ctr">
            <a:normAutofit/>
          </a:bodyPr>
          <a:lstStyle/>
          <a:p>
            <a:pPr>
              <a:spcAft>
                <a:spcPts val="600"/>
              </a:spcAft>
              <a:defRPr/>
            </a:pPr>
            <a:fld id="{FF9353F9-6FC0-4501-B721-5C92757755E0}" type="slidenum">
              <a:rPr lang="en-US" sz="900">
                <a:solidFill>
                  <a:schemeClr val="bg1">
                    <a:lumMod val="50000"/>
                  </a:schemeClr>
                </a:solidFill>
                <a:latin typeface="Arial" panose="020B0604020202020204" pitchFamily="34" charset="0"/>
                <a:cs typeface="Arial" panose="020B0604020202020204" pitchFamily="34" charset="0"/>
              </a:rPr>
              <a:pPr>
                <a:spcAft>
                  <a:spcPts val="600"/>
                </a:spcAft>
                <a:defRPr/>
              </a:pPr>
              <a:t>6</a:t>
            </a:fld>
            <a:endParaRPr lang="en-US" sz="900" dirty="0">
              <a:solidFill>
                <a:schemeClr val="bg1">
                  <a:lumMod val="50000"/>
                </a:schemeClr>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1858FE35-F4F2-891F-B085-80918955342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bwMode="auto">
          <a:xfrm>
            <a:off x="56482" y="69575"/>
            <a:ext cx="614065" cy="47160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1">
            <a:extLst>
              <a:ext uri="{FF2B5EF4-FFF2-40B4-BE49-F238E27FC236}">
                <a16:creationId xmlns:a16="http://schemas.microsoft.com/office/drawing/2014/main" id="{309F13A8-6142-0064-CA6D-241747A31D04}"/>
              </a:ext>
            </a:extLst>
          </p:cNvPr>
          <p:cNvSpPr>
            <a:spLocks noGrp="1"/>
          </p:cNvSpPr>
          <p:nvPr>
            <p:ph idx="1"/>
          </p:nvPr>
        </p:nvSpPr>
        <p:spPr>
          <a:xfrm>
            <a:off x="1759789" y="1003099"/>
            <a:ext cx="10735423" cy="5164787"/>
          </a:xfrm>
        </p:spPr>
        <p:txBody>
          <a:bodyPr>
            <a:normAutofit fontScale="85000" lnSpcReduction="20000"/>
          </a:bodyPr>
          <a:lstStyle/>
          <a:p>
            <a:pPr>
              <a:buClr>
                <a:schemeClr val="accent2">
                  <a:lumMod val="50000"/>
                </a:schemeClr>
              </a:buClr>
              <a:buSzPct val="90000"/>
              <a:buFont typeface="Wingdings" panose="05000000000000000000" pitchFamily="2" charset="2"/>
              <a:buChar char="Ø"/>
            </a:pPr>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sz="3100" b="1" dirty="0">
                <a:solidFill>
                  <a:schemeClr val="tx1">
                    <a:lumMod val="75000"/>
                    <a:lumOff val="25000"/>
                  </a:schemeClr>
                </a:solidFill>
                <a:latin typeface="Arial" panose="020B0604020202020204" pitchFamily="34" charset="0"/>
                <a:cs typeface="Arial" panose="020B0604020202020204" pitchFamily="34" charset="0"/>
              </a:rPr>
              <a:t>Line 1</a:t>
            </a:r>
            <a:r>
              <a:rPr lang="en-US" sz="3100" dirty="0">
                <a:solidFill>
                  <a:schemeClr val="tx1">
                    <a:lumMod val="75000"/>
                    <a:lumOff val="25000"/>
                  </a:schemeClr>
                </a:solidFill>
                <a:latin typeface="Arial" panose="020B0604020202020204" pitchFamily="34" charset="0"/>
                <a:cs typeface="Arial" panose="020B0604020202020204" pitchFamily="34" charset="0"/>
              </a:rPr>
              <a:t>:  </a:t>
            </a:r>
            <a:r>
              <a:rPr lang="en-US" sz="3100" b="1" spc="100" dirty="0">
                <a:solidFill>
                  <a:schemeClr val="tx1">
                    <a:lumMod val="75000"/>
                    <a:lumOff val="25000"/>
                  </a:schemeClr>
                </a:solidFill>
                <a:latin typeface="Arial" panose="020B0604020202020204" pitchFamily="34" charset="0"/>
                <a:cs typeface="Arial" panose="020B0604020202020204" pitchFamily="34" charset="0"/>
              </a:rPr>
              <a:t>National disbursements </a:t>
            </a:r>
            <a:r>
              <a:rPr lang="en-US" sz="3100" spc="100" dirty="0">
                <a:solidFill>
                  <a:schemeClr val="tx1">
                    <a:lumMod val="75000"/>
                    <a:lumOff val="25000"/>
                  </a:schemeClr>
                </a:solidFill>
                <a:latin typeface="Arial" panose="020B0604020202020204" pitchFamily="34" charset="0"/>
                <a:cs typeface="Arial" panose="020B0604020202020204" pitchFamily="34" charset="0"/>
              </a:rPr>
              <a:t>(Membership Dues)</a:t>
            </a:r>
          </a:p>
          <a:p>
            <a:pPr>
              <a:buClr>
                <a:schemeClr val="accent2">
                  <a:lumMod val="50000"/>
                </a:schemeClr>
              </a:buClr>
              <a:buSzPct val="90000"/>
              <a:buFont typeface="Wingdings" panose="05000000000000000000" pitchFamily="2" charset="2"/>
              <a:buChar char="Ø"/>
            </a:pPr>
            <a:endParaRPr lang="en-US" sz="1700" spc="100" dirty="0">
              <a:solidFill>
                <a:schemeClr val="tx1">
                  <a:lumMod val="75000"/>
                  <a:lumOff val="25000"/>
                </a:schemeClr>
              </a:solidFill>
              <a:latin typeface="Arial" panose="020B0604020202020204" pitchFamily="34" charset="0"/>
              <a:cs typeface="Arial" panose="020B0604020202020204" pitchFamily="34" charset="0"/>
            </a:endParaRPr>
          </a:p>
          <a:p>
            <a:pPr>
              <a:buClr>
                <a:schemeClr val="accent2">
                  <a:lumMod val="50000"/>
                </a:schemeClr>
              </a:buClr>
              <a:buSzPct val="90000"/>
              <a:buFont typeface="Wingdings" panose="05000000000000000000" pitchFamily="2" charset="2"/>
              <a:buChar char="Ø"/>
            </a:pPr>
            <a:r>
              <a:rPr lang="en-US" sz="3100" spc="100" dirty="0">
                <a:solidFill>
                  <a:schemeClr val="tx1">
                    <a:lumMod val="75000"/>
                    <a:lumOff val="25000"/>
                  </a:schemeClr>
                </a:solidFill>
                <a:latin typeface="Arial" panose="020B0604020202020204" pitchFamily="34" charset="0"/>
                <a:cs typeface="Arial" panose="020B0604020202020204" pitchFamily="34" charset="0"/>
              </a:rPr>
              <a:t> </a:t>
            </a:r>
            <a:r>
              <a:rPr lang="en-US" sz="3100" b="1" spc="100" dirty="0">
                <a:solidFill>
                  <a:schemeClr val="tx1">
                    <a:lumMod val="75000"/>
                    <a:lumOff val="25000"/>
                  </a:schemeClr>
                </a:solidFill>
                <a:latin typeface="Arial" panose="020B0604020202020204" pitchFamily="34" charset="0"/>
                <a:cs typeface="Arial" panose="020B0604020202020204" pitchFamily="34" charset="0"/>
              </a:rPr>
              <a:t>Line 2</a:t>
            </a:r>
            <a:r>
              <a:rPr lang="en-US" sz="3100" spc="100" dirty="0">
                <a:solidFill>
                  <a:schemeClr val="tx1">
                    <a:lumMod val="75000"/>
                    <a:lumOff val="25000"/>
                  </a:schemeClr>
                </a:solidFill>
                <a:latin typeface="Arial" panose="020B0604020202020204" pitchFamily="34" charset="0"/>
                <a:cs typeface="Arial" panose="020B0604020202020204" pitchFamily="34" charset="0"/>
              </a:rPr>
              <a:t>: </a:t>
            </a:r>
            <a:r>
              <a:rPr lang="en-US" sz="3100" b="1" spc="100" dirty="0">
                <a:solidFill>
                  <a:schemeClr val="tx1">
                    <a:lumMod val="75000"/>
                    <a:lumOff val="25000"/>
                  </a:schemeClr>
                </a:solidFill>
                <a:latin typeface="Arial" panose="020B0604020202020204" pitchFamily="34" charset="0"/>
                <a:cs typeface="Arial" panose="020B0604020202020204" pitchFamily="34" charset="0"/>
              </a:rPr>
              <a:t>Funds generated from Forget Me Not Drives</a:t>
            </a:r>
          </a:p>
          <a:p>
            <a:pPr>
              <a:buClr>
                <a:schemeClr val="accent2">
                  <a:lumMod val="50000"/>
                </a:schemeClr>
              </a:buClr>
              <a:buSzPct val="90000"/>
              <a:buFont typeface="Wingdings" panose="05000000000000000000" pitchFamily="2" charset="2"/>
              <a:buChar char="Ø"/>
            </a:pPr>
            <a:endParaRPr lang="en-US" sz="1800" spc="100" dirty="0">
              <a:solidFill>
                <a:schemeClr val="tx1">
                  <a:lumMod val="75000"/>
                  <a:lumOff val="25000"/>
                </a:schemeClr>
              </a:solidFill>
              <a:latin typeface="Arial" panose="020B0604020202020204" pitchFamily="34" charset="0"/>
              <a:cs typeface="Arial" panose="020B0604020202020204" pitchFamily="34" charset="0"/>
            </a:endParaRPr>
          </a:p>
          <a:p>
            <a:pPr>
              <a:buClr>
                <a:schemeClr val="accent2">
                  <a:lumMod val="50000"/>
                </a:schemeClr>
              </a:buClr>
              <a:buSzPct val="90000"/>
              <a:buFont typeface="Wingdings" panose="05000000000000000000" pitchFamily="2" charset="2"/>
              <a:buChar char="Ø"/>
            </a:pPr>
            <a:r>
              <a:rPr lang="en-US" sz="3100" spc="100" dirty="0">
                <a:solidFill>
                  <a:schemeClr val="tx1">
                    <a:lumMod val="75000"/>
                    <a:lumOff val="25000"/>
                  </a:schemeClr>
                </a:solidFill>
                <a:latin typeface="Arial" panose="020B0604020202020204" pitchFamily="34" charset="0"/>
                <a:cs typeface="Arial" panose="020B0604020202020204" pitchFamily="34" charset="0"/>
              </a:rPr>
              <a:t> </a:t>
            </a:r>
            <a:r>
              <a:rPr lang="en-US" sz="3100" b="1" spc="100" dirty="0">
                <a:solidFill>
                  <a:schemeClr val="tx1">
                    <a:lumMod val="75000"/>
                    <a:lumOff val="25000"/>
                  </a:schemeClr>
                </a:solidFill>
                <a:latin typeface="Arial" panose="020B0604020202020204" pitchFamily="34" charset="0"/>
                <a:cs typeface="Arial" panose="020B0604020202020204" pitchFamily="34" charset="0"/>
              </a:rPr>
              <a:t>Line 3:</a:t>
            </a:r>
            <a:r>
              <a:rPr lang="en-US" sz="3100" spc="100" dirty="0">
                <a:solidFill>
                  <a:schemeClr val="tx1">
                    <a:lumMod val="75000"/>
                    <a:lumOff val="25000"/>
                  </a:schemeClr>
                </a:solidFill>
                <a:latin typeface="Arial" panose="020B0604020202020204" pitchFamily="34" charset="0"/>
                <a:cs typeface="Arial" panose="020B0604020202020204" pitchFamily="34" charset="0"/>
              </a:rPr>
              <a:t> </a:t>
            </a:r>
            <a:r>
              <a:rPr lang="en-US" sz="3100" b="1" spc="100" dirty="0">
                <a:solidFill>
                  <a:schemeClr val="tx1">
                    <a:lumMod val="75000"/>
                    <a:lumOff val="25000"/>
                  </a:schemeClr>
                </a:solidFill>
                <a:latin typeface="Arial" panose="020B0604020202020204" pitchFamily="34" charset="0"/>
                <a:cs typeface="Arial" panose="020B0604020202020204" pitchFamily="34" charset="0"/>
              </a:rPr>
              <a:t>Bingo proceeds </a:t>
            </a:r>
            <a:r>
              <a:rPr lang="en-US" sz="3100" spc="100" dirty="0">
                <a:solidFill>
                  <a:schemeClr val="tx1">
                    <a:lumMod val="75000"/>
                    <a:lumOff val="25000"/>
                  </a:schemeClr>
                </a:solidFill>
                <a:latin typeface="Arial" panose="020B0604020202020204" pitchFamily="34" charset="0"/>
                <a:cs typeface="Arial" panose="020B0604020202020204" pitchFamily="34" charset="0"/>
              </a:rPr>
              <a:t>(if not at VAMC or nursing facility)</a:t>
            </a:r>
          </a:p>
          <a:p>
            <a:pPr>
              <a:buClr>
                <a:schemeClr val="accent2">
                  <a:lumMod val="50000"/>
                </a:schemeClr>
              </a:buClr>
              <a:buSzPct val="90000"/>
              <a:buFont typeface="Wingdings" panose="05000000000000000000" pitchFamily="2" charset="2"/>
              <a:buChar char="Ø"/>
            </a:pPr>
            <a:endParaRPr lang="en-US" sz="1800" spc="100" dirty="0">
              <a:solidFill>
                <a:schemeClr val="tx1">
                  <a:lumMod val="75000"/>
                  <a:lumOff val="25000"/>
                </a:schemeClr>
              </a:solidFill>
              <a:latin typeface="Arial" panose="020B0604020202020204" pitchFamily="34" charset="0"/>
              <a:cs typeface="Arial" panose="020B0604020202020204" pitchFamily="34" charset="0"/>
            </a:endParaRPr>
          </a:p>
          <a:p>
            <a:pPr>
              <a:buClr>
                <a:schemeClr val="accent2">
                  <a:lumMod val="50000"/>
                </a:schemeClr>
              </a:buClr>
              <a:buSzPct val="90000"/>
              <a:buFont typeface="Wingdings" panose="05000000000000000000" pitchFamily="2" charset="2"/>
              <a:buChar char="Ø"/>
            </a:pPr>
            <a:r>
              <a:rPr lang="en-US" sz="3100" spc="100" dirty="0">
                <a:solidFill>
                  <a:schemeClr val="tx1">
                    <a:lumMod val="75000"/>
                    <a:lumOff val="25000"/>
                  </a:schemeClr>
                </a:solidFill>
                <a:latin typeface="Arial" panose="020B0604020202020204" pitchFamily="34" charset="0"/>
                <a:cs typeface="Arial" panose="020B0604020202020204" pitchFamily="34" charset="0"/>
              </a:rPr>
              <a:t> </a:t>
            </a:r>
            <a:r>
              <a:rPr lang="en-US" sz="3100" b="1" spc="100" dirty="0">
                <a:solidFill>
                  <a:schemeClr val="tx1">
                    <a:lumMod val="75000"/>
                    <a:lumOff val="25000"/>
                  </a:schemeClr>
                </a:solidFill>
                <a:latin typeface="Arial" panose="020B0604020202020204" pitchFamily="34" charset="0"/>
                <a:cs typeface="Arial" panose="020B0604020202020204" pitchFamily="34" charset="0"/>
              </a:rPr>
              <a:t>Line 4:</a:t>
            </a:r>
            <a:r>
              <a:rPr lang="en-US" sz="3100" spc="100" dirty="0">
                <a:solidFill>
                  <a:schemeClr val="tx1">
                    <a:lumMod val="75000"/>
                    <a:lumOff val="25000"/>
                  </a:schemeClr>
                </a:solidFill>
                <a:latin typeface="Arial" panose="020B0604020202020204" pitchFamily="34" charset="0"/>
                <a:cs typeface="Arial" panose="020B0604020202020204" pitchFamily="34" charset="0"/>
              </a:rPr>
              <a:t> </a:t>
            </a:r>
            <a:r>
              <a:rPr lang="en-US" sz="3100" b="1" spc="100" dirty="0">
                <a:solidFill>
                  <a:schemeClr val="tx1">
                    <a:lumMod val="75000"/>
                    <a:lumOff val="25000"/>
                  </a:schemeClr>
                </a:solidFill>
                <a:latin typeface="Arial" panose="020B0604020202020204" pitchFamily="34" charset="0"/>
                <a:cs typeface="Arial" panose="020B0604020202020204" pitchFamily="34" charset="0"/>
              </a:rPr>
              <a:t>Thrift Stores funds received</a:t>
            </a:r>
          </a:p>
          <a:p>
            <a:pPr>
              <a:buClr>
                <a:schemeClr val="accent2">
                  <a:lumMod val="50000"/>
                </a:schemeClr>
              </a:buClr>
              <a:buSzPct val="90000"/>
              <a:buFont typeface="Wingdings" panose="05000000000000000000" pitchFamily="2" charset="2"/>
              <a:buChar char="Ø"/>
            </a:pPr>
            <a:endParaRPr lang="en-US" sz="1400" spc="100" dirty="0">
              <a:solidFill>
                <a:schemeClr val="tx1">
                  <a:lumMod val="75000"/>
                  <a:lumOff val="25000"/>
                </a:schemeClr>
              </a:solidFill>
              <a:latin typeface="Arial" panose="020B0604020202020204" pitchFamily="34" charset="0"/>
              <a:cs typeface="Arial" panose="020B0604020202020204" pitchFamily="34" charset="0"/>
            </a:endParaRPr>
          </a:p>
          <a:p>
            <a:pPr>
              <a:buClr>
                <a:schemeClr val="accent2">
                  <a:lumMod val="50000"/>
                </a:schemeClr>
              </a:buClr>
              <a:buSzPct val="90000"/>
              <a:buFont typeface="Wingdings" panose="05000000000000000000" pitchFamily="2" charset="2"/>
              <a:buChar char="Ø"/>
            </a:pPr>
            <a:r>
              <a:rPr lang="en-US" sz="3100" spc="100" dirty="0">
                <a:solidFill>
                  <a:schemeClr val="tx1">
                    <a:lumMod val="75000"/>
                    <a:lumOff val="25000"/>
                  </a:schemeClr>
                </a:solidFill>
                <a:latin typeface="Arial" panose="020B0604020202020204" pitchFamily="34" charset="0"/>
                <a:cs typeface="Arial" panose="020B0604020202020204" pitchFamily="34" charset="0"/>
              </a:rPr>
              <a:t> </a:t>
            </a:r>
            <a:r>
              <a:rPr lang="en-US" sz="3100" b="1" spc="100" dirty="0">
                <a:solidFill>
                  <a:schemeClr val="tx1">
                    <a:lumMod val="75000"/>
                    <a:lumOff val="25000"/>
                  </a:schemeClr>
                </a:solidFill>
                <a:latin typeface="Arial" panose="020B0604020202020204" pitchFamily="34" charset="0"/>
                <a:cs typeface="Arial" panose="020B0604020202020204" pitchFamily="34" charset="0"/>
              </a:rPr>
              <a:t>Line 5:</a:t>
            </a:r>
            <a:r>
              <a:rPr lang="en-US" sz="3100" spc="100" dirty="0">
                <a:solidFill>
                  <a:schemeClr val="tx1">
                    <a:lumMod val="75000"/>
                    <a:lumOff val="25000"/>
                  </a:schemeClr>
                </a:solidFill>
                <a:latin typeface="Arial" panose="020B0604020202020204" pitchFamily="34" charset="0"/>
                <a:cs typeface="Arial" panose="020B0604020202020204" pitchFamily="34" charset="0"/>
              </a:rPr>
              <a:t> </a:t>
            </a:r>
            <a:r>
              <a:rPr lang="en-US" sz="3100" b="1" spc="100" dirty="0">
                <a:solidFill>
                  <a:schemeClr val="tx1">
                    <a:lumMod val="75000"/>
                    <a:lumOff val="25000"/>
                  </a:schemeClr>
                </a:solidFill>
                <a:latin typeface="Arial" panose="020B0604020202020204" pitchFamily="34" charset="0"/>
                <a:cs typeface="Arial" panose="020B0604020202020204" pitchFamily="34" charset="0"/>
              </a:rPr>
              <a:t>Bar or Lounge GROSS receipts including pull tabs and video machines</a:t>
            </a:r>
            <a:r>
              <a:rPr lang="en-US" sz="3100" spc="100" dirty="0">
                <a:solidFill>
                  <a:schemeClr val="tx1">
                    <a:lumMod val="75000"/>
                    <a:lumOff val="25000"/>
                  </a:schemeClr>
                </a:solidFill>
                <a:latin typeface="Arial" panose="020B0604020202020204" pitchFamily="34" charset="0"/>
                <a:cs typeface="Arial" panose="020B0604020202020204" pitchFamily="34" charset="0"/>
              </a:rPr>
              <a:t> </a:t>
            </a:r>
          </a:p>
          <a:p>
            <a:pPr>
              <a:buClr>
                <a:schemeClr val="accent2">
                  <a:lumMod val="50000"/>
                </a:schemeClr>
              </a:buClr>
              <a:buSzPct val="90000"/>
              <a:buFont typeface="Wingdings" panose="05000000000000000000" pitchFamily="2" charset="2"/>
              <a:buChar char="Ø"/>
            </a:pPr>
            <a:endParaRPr lang="en-US" sz="1400" spc="100" dirty="0">
              <a:solidFill>
                <a:schemeClr val="tx1">
                  <a:lumMod val="75000"/>
                  <a:lumOff val="25000"/>
                </a:schemeClr>
              </a:solidFill>
              <a:latin typeface="Arial" panose="020B0604020202020204" pitchFamily="34" charset="0"/>
              <a:cs typeface="Arial" panose="020B0604020202020204" pitchFamily="34" charset="0"/>
            </a:endParaRPr>
          </a:p>
          <a:p>
            <a:pPr>
              <a:buClr>
                <a:schemeClr val="accent2">
                  <a:lumMod val="50000"/>
                </a:schemeClr>
              </a:buClr>
              <a:buSzPct val="90000"/>
              <a:buFont typeface="Wingdings" panose="05000000000000000000" pitchFamily="2" charset="2"/>
              <a:buChar char="Ø"/>
            </a:pPr>
            <a:r>
              <a:rPr lang="en-US" sz="3100" spc="100" dirty="0">
                <a:solidFill>
                  <a:schemeClr val="tx1">
                    <a:lumMod val="75000"/>
                    <a:lumOff val="25000"/>
                  </a:schemeClr>
                </a:solidFill>
                <a:latin typeface="Arial" panose="020B0604020202020204" pitchFamily="34" charset="0"/>
                <a:cs typeface="Arial" panose="020B0604020202020204" pitchFamily="34" charset="0"/>
              </a:rPr>
              <a:t> </a:t>
            </a:r>
            <a:r>
              <a:rPr lang="en-US" sz="3100" b="1" spc="100" dirty="0">
                <a:solidFill>
                  <a:schemeClr val="tx1">
                    <a:lumMod val="75000"/>
                    <a:lumOff val="25000"/>
                  </a:schemeClr>
                </a:solidFill>
                <a:latin typeface="Arial" panose="020B0604020202020204" pitchFamily="34" charset="0"/>
                <a:cs typeface="Arial" panose="020B0604020202020204" pitchFamily="34" charset="0"/>
              </a:rPr>
              <a:t>Line 6:</a:t>
            </a:r>
            <a:r>
              <a:rPr lang="en-US" sz="3100" spc="100" dirty="0">
                <a:solidFill>
                  <a:schemeClr val="tx1">
                    <a:lumMod val="75000"/>
                    <a:lumOff val="25000"/>
                  </a:schemeClr>
                </a:solidFill>
                <a:latin typeface="Arial" panose="020B0604020202020204" pitchFamily="34" charset="0"/>
                <a:cs typeface="Arial" panose="020B0604020202020204" pitchFamily="34" charset="0"/>
              </a:rPr>
              <a:t> </a:t>
            </a:r>
            <a:r>
              <a:rPr lang="en-US" sz="3100" b="1" spc="100" dirty="0">
                <a:solidFill>
                  <a:schemeClr val="tx1">
                    <a:lumMod val="75000"/>
                    <a:lumOff val="25000"/>
                  </a:schemeClr>
                </a:solidFill>
                <a:latin typeface="Arial" panose="020B0604020202020204" pitchFamily="34" charset="0"/>
                <a:cs typeface="Arial" panose="020B0604020202020204" pitchFamily="34" charset="0"/>
              </a:rPr>
              <a:t>All interest &amp; dividends from checking &amp; savings accounts</a:t>
            </a:r>
            <a:endParaRPr lang="en-US" sz="3100" b="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167373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a:extLst>
            <a:ext uri="{FF2B5EF4-FFF2-40B4-BE49-F238E27FC236}">
              <a16:creationId xmlns:a16="http://schemas.microsoft.com/office/drawing/2014/main" id="{16DCA05F-A2FD-35E7-218D-F0CE0DF4028E}"/>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E03BF673-8C68-4092-BF1B-53C57EFE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sp useBgFill="1">
        <p:nvSpPr>
          <p:cNvPr id="15" name="Freeform: Shape 14">
            <a:extLst>
              <a:ext uri="{FF2B5EF4-FFF2-40B4-BE49-F238E27FC236}">
                <a16:creationId xmlns:a16="http://schemas.microsoft.com/office/drawing/2014/main" id="{B1BDB70B-F0E6-4867-818F-C582494FB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7083" y="0"/>
            <a:ext cx="11134917" cy="6858000"/>
          </a:xfrm>
          <a:custGeom>
            <a:avLst/>
            <a:gdLst>
              <a:gd name="connsiteX0" fmla="*/ 7627977 w 11134917"/>
              <a:gd name="connsiteY0" fmla="*/ 0 h 6858000"/>
              <a:gd name="connsiteX1" fmla="*/ 8129873 w 11134917"/>
              <a:gd name="connsiteY1" fmla="*/ 0 h 6858000"/>
              <a:gd name="connsiteX2" fmla="*/ 11134917 w 11134917"/>
              <a:gd name="connsiteY2" fmla="*/ 0 h 6858000"/>
              <a:gd name="connsiteX3" fmla="*/ 11134917 w 11134917"/>
              <a:gd name="connsiteY3" fmla="*/ 6858000 h 6858000"/>
              <a:gd name="connsiteX4" fmla="*/ 8129873 w 11134917"/>
              <a:gd name="connsiteY4" fmla="*/ 6858000 h 6858000"/>
              <a:gd name="connsiteX5" fmla="*/ 7627977 w 11134917"/>
              <a:gd name="connsiteY5" fmla="*/ 6858000 h 6858000"/>
              <a:gd name="connsiteX6" fmla="*/ 7627977 w 11134917"/>
              <a:gd name="connsiteY6" fmla="*/ 6857419 h 6858000"/>
              <a:gd name="connsiteX7" fmla="*/ 1921931 w 11134917"/>
              <a:gd name="connsiteY7" fmla="*/ 6850814 h 6858000"/>
              <a:gd name="connsiteX8" fmla="*/ 0 w 11134917"/>
              <a:gd name="connsiteY8" fmla="*/ 5325357 h 6858000"/>
              <a:gd name="connsiteX9" fmla="*/ 838199 w 11134917"/>
              <a:gd name="connsiteY9" fmla="*/ 7331 h 6858000"/>
              <a:gd name="connsiteX10" fmla="*/ 7627977 w 11134917"/>
              <a:gd name="connsiteY10" fmla="*/ 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34917" h="6858000">
                <a:moveTo>
                  <a:pt x="7627977" y="0"/>
                </a:moveTo>
                <a:lnTo>
                  <a:pt x="8129873" y="0"/>
                </a:lnTo>
                <a:lnTo>
                  <a:pt x="11134917" y="0"/>
                </a:lnTo>
                <a:lnTo>
                  <a:pt x="11134917" y="6858000"/>
                </a:lnTo>
                <a:lnTo>
                  <a:pt x="8129873" y="6858000"/>
                </a:lnTo>
                <a:lnTo>
                  <a:pt x="7627977" y="6858000"/>
                </a:lnTo>
                <a:lnTo>
                  <a:pt x="7627977" y="6857419"/>
                </a:lnTo>
                <a:lnTo>
                  <a:pt x="1921931" y="6850814"/>
                </a:lnTo>
                <a:lnTo>
                  <a:pt x="0" y="5325357"/>
                </a:lnTo>
                <a:lnTo>
                  <a:pt x="838199" y="7331"/>
                </a:lnTo>
                <a:lnTo>
                  <a:pt x="7627977" y="50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1E52C707-F508-47B5-8864-8CC3EE0F0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2025" y="0"/>
            <a:ext cx="2436813" cy="6858001"/>
            <a:chOff x="1320800" y="0"/>
            <a:chExt cx="2436813" cy="6858001"/>
          </a:xfrm>
        </p:grpSpPr>
        <p:sp>
          <p:nvSpPr>
            <p:cNvPr id="18" name="Freeform 6">
              <a:extLst>
                <a:ext uri="{FF2B5EF4-FFF2-40B4-BE49-F238E27FC236}">
                  <a16:creationId xmlns:a16="http://schemas.microsoft.com/office/drawing/2014/main" id="{066B5DD9-1C9B-4957-AF7C-8E11C7E88B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9" name="Freeform 7">
              <a:extLst>
                <a:ext uri="{FF2B5EF4-FFF2-40B4-BE49-F238E27FC236}">
                  <a16:creationId xmlns:a16="http://schemas.microsoft.com/office/drawing/2014/main" id="{8DF9D480-2CEE-4037-8C1B-6380686300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20" name="Freeform 8">
              <a:extLst>
                <a:ext uri="{FF2B5EF4-FFF2-40B4-BE49-F238E27FC236}">
                  <a16:creationId xmlns:a16="http://schemas.microsoft.com/office/drawing/2014/main" id="{EBF6F7B8-E51D-495D-B944-B8E2E84C57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21" name="Freeform 9">
              <a:extLst>
                <a:ext uri="{FF2B5EF4-FFF2-40B4-BE49-F238E27FC236}">
                  <a16:creationId xmlns:a16="http://schemas.microsoft.com/office/drawing/2014/main" id="{F43BB0F7-F9F4-4CFA-9277-2B671DC70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22" name="Freeform 10">
              <a:extLst>
                <a:ext uri="{FF2B5EF4-FFF2-40B4-BE49-F238E27FC236}">
                  <a16:creationId xmlns:a16="http://schemas.microsoft.com/office/drawing/2014/main" id="{D51F18A6-D926-4462-B110-63097184F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3" name="Freeform 11">
              <a:extLst>
                <a:ext uri="{FF2B5EF4-FFF2-40B4-BE49-F238E27FC236}">
                  <a16:creationId xmlns:a16="http://schemas.microsoft.com/office/drawing/2014/main" id="{ED77B4F5-55D8-444A-9EFF-CAAA8CD69F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7" name="Title 6">
            <a:extLst>
              <a:ext uri="{FF2B5EF4-FFF2-40B4-BE49-F238E27FC236}">
                <a16:creationId xmlns:a16="http://schemas.microsoft.com/office/drawing/2014/main" id="{0236A5FB-793C-155C-54E7-2B073812ED28}"/>
              </a:ext>
            </a:extLst>
          </p:cNvPr>
          <p:cNvSpPr txBox="1">
            <a:spLocks noGrp="1"/>
          </p:cNvSpPr>
          <p:nvPr>
            <p:ph type="title"/>
          </p:nvPr>
        </p:nvSpPr>
        <p:spPr>
          <a:xfrm>
            <a:off x="2376795" y="105192"/>
            <a:ext cx="8653708" cy="549157"/>
          </a:xfrm>
          <a:prstGeom prst="rect">
            <a:avLst/>
          </a:prstGeom>
          <a:ln>
            <a:solidFill>
              <a:schemeClr val="bg2">
                <a:lumMod val="25000"/>
              </a:schemeClr>
            </a:solidFill>
          </a:ln>
          <a:effectLst/>
        </p:spPr>
        <p:txBody>
          <a:bodyPr vert="horz" lIns="91440" tIns="45720" rIns="91440" bIns="45720" rtlCol="0" anchor="ctr">
            <a:noAutofit/>
          </a:bodyPr>
          <a:lstStyle/>
          <a:p>
            <a:r>
              <a:rPr lang="en-US" sz="3200" b="1" spc="100"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Income Lines 8 through 10</a:t>
            </a:r>
            <a:endParaRPr lang="en-US" sz="3200" b="1" spc="150" dirty="0">
              <a:solidFill>
                <a:schemeClr val="bg2">
                  <a:lumMod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Footer Placeholder 3">
            <a:extLst>
              <a:ext uri="{FF2B5EF4-FFF2-40B4-BE49-F238E27FC236}">
                <a16:creationId xmlns:a16="http://schemas.microsoft.com/office/drawing/2014/main" id="{A9DA86A9-484C-DC16-1B71-AEE12B8C2C9D}"/>
              </a:ext>
            </a:extLst>
          </p:cNvPr>
          <p:cNvSpPr>
            <a:spLocks noGrp="1"/>
          </p:cNvSpPr>
          <p:nvPr>
            <p:ph type="ftr" sz="quarter" idx="11"/>
          </p:nvPr>
        </p:nvSpPr>
        <p:spPr>
          <a:xfrm>
            <a:off x="5577077" y="6570245"/>
            <a:ext cx="4408890" cy="365125"/>
          </a:xfrm>
        </p:spPr>
        <p:txBody>
          <a:bodyPr vert="horz" lIns="91440" tIns="45720" rIns="91440" bIns="45720" rtlCol="0" anchor="ctr">
            <a:normAutofit/>
          </a:bodyPr>
          <a:lstStyle/>
          <a:p>
            <a:pPr>
              <a:spcAft>
                <a:spcPts val="600"/>
              </a:spcAft>
              <a:defRPr/>
            </a:pPr>
            <a:r>
              <a:rPr lang="en-US" sz="800" b="0" i="0" kern="1200" spc="100" dirty="0">
                <a:solidFill>
                  <a:schemeClr val="bg1">
                    <a:lumMod val="50000"/>
                  </a:schemeClr>
                </a:solidFill>
                <a:effectLst/>
                <a:latin typeface="Arial" panose="020B0604020202020204" pitchFamily="34" charset="0"/>
                <a:cs typeface="Arial" panose="020B0604020202020204" pitchFamily="34" charset="0"/>
              </a:rPr>
              <a:t>Department of Virginia</a:t>
            </a:r>
          </a:p>
        </p:txBody>
      </p:sp>
      <p:sp>
        <p:nvSpPr>
          <p:cNvPr id="5" name="Slide Number Placeholder 4">
            <a:extLst>
              <a:ext uri="{FF2B5EF4-FFF2-40B4-BE49-F238E27FC236}">
                <a16:creationId xmlns:a16="http://schemas.microsoft.com/office/drawing/2014/main" id="{040A1C84-BA2B-95E6-330F-1B6776A3C77E}"/>
              </a:ext>
            </a:extLst>
          </p:cNvPr>
          <p:cNvSpPr>
            <a:spLocks noGrp="1"/>
          </p:cNvSpPr>
          <p:nvPr>
            <p:ph type="sldNum" sz="quarter" idx="12"/>
          </p:nvPr>
        </p:nvSpPr>
        <p:spPr>
          <a:xfrm>
            <a:off x="11595436" y="6492875"/>
            <a:ext cx="551167" cy="365125"/>
          </a:xfrm>
        </p:spPr>
        <p:txBody>
          <a:bodyPr vert="horz" lIns="91440" tIns="45720" rIns="91440" bIns="45720" rtlCol="0" anchor="ctr">
            <a:normAutofit/>
          </a:bodyPr>
          <a:lstStyle/>
          <a:p>
            <a:pPr>
              <a:spcAft>
                <a:spcPts val="600"/>
              </a:spcAft>
              <a:defRPr/>
            </a:pPr>
            <a:fld id="{FF9353F9-6FC0-4501-B721-5C92757755E0}" type="slidenum">
              <a:rPr lang="en-US" sz="900">
                <a:solidFill>
                  <a:schemeClr val="bg1">
                    <a:lumMod val="50000"/>
                  </a:schemeClr>
                </a:solidFill>
                <a:latin typeface="Arial" panose="020B0604020202020204" pitchFamily="34" charset="0"/>
                <a:cs typeface="Arial" panose="020B0604020202020204" pitchFamily="34" charset="0"/>
              </a:rPr>
              <a:pPr>
                <a:spcAft>
                  <a:spcPts val="600"/>
                </a:spcAft>
                <a:defRPr/>
              </a:pPr>
              <a:t>7</a:t>
            </a:fld>
            <a:endParaRPr lang="en-US" sz="900" dirty="0">
              <a:solidFill>
                <a:schemeClr val="bg1">
                  <a:lumMod val="50000"/>
                </a:schemeClr>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0836606D-E783-4A4F-2C09-4957FD922E7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bwMode="auto">
          <a:xfrm>
            <a:off x="56482" y="69575"/>
            <a:ext cx="614065" cy="47160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1">
            <a:extLst>
              <a:ext uri="{FF2B5EF4-FFF2-40B4-BE49-F238E27FC236}">
                <a16:creationId xmlns:a16="http://schemas.microsoft.com/office/drawing/2014/main" id="{B84AE4B1-C9D4-0D04-EA7F-E2FAFC26CCB3}"/>
              </a:ext>
            </a:extLst>
          </p:cNvPr>
          <p:cNvSpPr>
            <a:spLocks noGrp="1"/>
          </p:cNvSpPr>
          <p:nvPr>
            <p:ph idx="1"/>
          </p:nvPr>
        </p:nvSpPr>
        <p:spPr>
          <a:xfrm>
            <a:off x="1979420" y="759541"/>
            <a:ext cx="10090250" cy="5329237"/>
          </a:xfrm>
        </p:spPr>
        <p:txBody>
          <a:bodyPr>
            <a:normAutofit fontScale="85000" lnSpcReduction="20000"/>
          </a:bodyPr>
          <a:lstStyle/>
          <a:p>
            <a:pPr>
              <a:buClr>
                <a:schemeClr val="accent3">
                  <a:lumMod val="50000"/>
                </a:schemeClr>
              </a:buClr>
              <a:buSzPct val="94000"/>
              <a:buFont typeface="Wingdings" panose="05000000000000000000" pitchFamily="2" charset="2"/>
              <a:buChar char="Ø"/>
            </a:pPr>
            <a:r>
              <a:rPr lang="en-US" spc="100" dirty="0">
                <a:solidFill>
                  <a:schemeClr val="tx1">
                    <a:lumMod val="75000"/>
                    <a:lumOff val="25000"/>
                  </a:schemeClr>
                </a:solidFill>
                <a:latin typeface="Arial" panose="020B0604020202020204" pitchFamily="34" charset="0"/>
                <a:cs typeface="Arial" panose="020B0604020202020204" pitchFamily="34" charset="0"/>
              </a:rPr>
              <a:t> </a:t>
            </a:r>
            <a:r>
              <a:rPr lang="en-US" sz="3000" b="1" spc="100" dirty="0">
                <a:solidFill>
                  <a:schemeClr val="tx1">
                    <a:lumMod val="75000"/>
                    <a:lumOff val="25000"/>
                  </a:schemeClr>
                </a:solidFill>
                <a:latin typeface="Arial" panose="020B0604020202020204" pitchFamily="34" charset="0"/>
                <a:cs typeface="Arial" panose="020B0604020202020204" pitchFamily="34" charset="0"/>
              </a:rPr>
              <a:t>Line 8:</a:t>
            </a:r>
            <a:r>
              <a:rPr lang="en-US" sz="3000" spc="100" dirty="0">
                <a:solidFill>
                  <a:schemeClr val="tx1">
                    <a:lumMod val="75000"/>
                    <a:lumOff val="25000"/>
                  </a:schemeClr>
                </a:solidFill>
                <a:latin typeface="Arial" panose="020B0604020202020204" pitchFamily="34" charset="0"/>
                <a:cs typeface="Arial" panose="020B0604020202020204" pitchFamily="34" charset="0"/>
              </a:rPr>
              <a:t> </a:t>
            </a:r>
            <a:r>
              <a:rPr lang="en-US" sz="3000" b="1" spc="100" dirty="0">
                <a:solidFill>
                  <a:schemeClr val="tx1">
                    <a:lumMod val="75000"/>
                    <a:lumOff val="25000"/>
                  </a:schemeClr>
                </a:solidFill>
                <a:latin typeface="Arial" panose="020B0604020202020204" pitchFamily="34" charset="0"/>
                <a:cs typeface="Arial" panose="020B0604020202020204" pitchFamily="34" charset="0"/>
              </a:rPr>
              <a:t>Investments</a:t>
            </a:r>
            <a:endParaRPr lang="en-US" sz="3200" b="1" spc="100" dirty="0">
              <a:solidFill>
                <a:schemeClr val="tx1">
                  <a:lumMod val="75000"/>
                  <a:lumOff val="25000"/>
                </a:schemeClr>
              </a:solidFill>
              <a:latin typeface="Arial" panose="020B0604020202020204" pitchFamily="34" charset="0"/>
              <a:cs typeface="Arial" panose="020B0604020202020204" pitchFamily="34" charset="0"/>
            </a:endParaRPr>
          </a:p>
          <a:p>
            <a:pPr lvl="1">
              <a:lnSpc>
                <a:spcPct val="120000"/>
              </a:lnSpc>
              <a:buClr>
                <a:schemeClr val="accent3">
                  <a:lumMod val="50000"/>
                </a:schemeClr>
              </a:buClr>
              <a:buSzPct val="76000"/>
              <a:buFont typeface="Wingdings" panose="05000000000000000000" pitchFamily="2" charset="2"/>
              <a:buChar char="Ø"/>
            </a:pPr>
            <a:r>
              <a:rPr lang="en-US" sz="3800" spc="100" dirty="0">
                <a:solidFill>
                  <a:schemeClr val="tx1">
                    <a:lumMod val="75000"/>
                    <a:lumOff val="25000"/>
                  </a:schemeClr>
                </a:solidFill>
                <a:latin typeface="Arial" panose="020B0604020202020204" pitchFamily="34" charset="0"/>
                <a:cs typeface="Arial" panose="020B0604020202020204" pitchFamily="34" charset="0"/>
              </a:rPr>
              <a:t> </a:t>
            </a:r>
            <a:r>
              <a:rPr lang="en-US" sz="3100" spc="100" dirty="0">
                <a:solidFill>
                  <a:schemeClr val="tx1">
                    <a:lumMod val="75000"/>
                    <a:lumOff val="25000"/>
                  </a:schemeClr>
                </a:solidFill>
                <a:latin typeface="Arial" panose="020B0604020202020204" pitchFamily="34" charset="0"/>
                <a:cs typeface="Arial" panose="020B0604020202020204" pitchFamily="34" charset="0"/>
              </a:rPr>
              <a:t>In many cases, this figure is an adjustment figure because  you knew the value at the beginning of the Fiscal Year.</a:t>
            </a:r>
          </a:p>
          <a:p>
            <a:pPr lvl="1">
              <a:buClr>
                <a:schemeClr val="accent3">
                  <a:lumMod val="50000"/>
                </a:schemeClr>
              </a:buClr>
              <a:buSzPct val="90000"/>
              <a:buFont typeface="Wingdings" panose="05000000000000000000" pitchFamily="2" charset="2"/>
              <a:buChar char="Ø"/>
            </a:pPr>
            <a:r>
              <a:rPr lang="en-US" sz="2600" spc="100" dirty="0">
                <a:solidFill>
                  <a:schemeClr val="tx1">
                    <a:lumMod val="75000"/>
                    <a:lumOff val="25000"/>
                  </a:schemeClr>
                </a:solidFill>
                <a:latin typeface="Arial" panose="020B0604020202020204" pitchFamily="34" charset="0"/>
                <a:cs typeface="Arial" panose="020B0604020202020204" pitchFamily="34" charset="0"/>
              </a:rPr>
              <a:t> </a:t>
            </a:r>
            <a:r>
              <a:rPr lang="en-US" sz="2800" spc="100" dirty="0">
                <a:solidFill>
                  <a:schemeClr val="tx1">
                    <a:lumMod val="75000"/>
                    <a:lumOff val="25000"/>
                  </a:schemeClr>
                </a:solidFill>
                <a:latin typeface="Arial" panose="020B0604020202020204" pitchFamily="34" charset="0"/>
                <a:cs typeface="Arial" panose="020B0604020202020204" pitchFamily="34" charset="0"/>
              </a:rPr>
              <a:t>You know the value of the investments at the end of the  Fiscal Year.</a:t>
            </a:r>
          </a:p>
          <a:p>
            <a:pPr lvl="1">
              <a:buClr>
                <a:schemeClr val="accent3">
                  <a:lumMod val="50000"/>
                </a:schemeClr>
              </a:buClr>
              <a:buSzPct val="90000"/>
              <a:buFont typeface="Wingdings" panose="05000000000000000000" pitchFamily="2" charset="2"/>
              <a:buChar char="Ø"/>
            </a:pPr>
            <a:r>
              <a:rPr lang="en-US" sz="2800" spc="100" dirty="0">
                <a:solidFill>
                  <a:schemeClr val="tx1">
                    <a:lumMod val="75000"/>
                    <a:lumOff val="25000"/>
                  </a:schemeClr>
                </a:solidFill>
                <a:latin typeface="Arial" panose="020B0604020202020204" pitchFamily="34" charset="0"/>
                <a:cs typeface="Arial" panose="020B0604020202020204" pitchFamily="34" charset="0"/>
              </a:rPr>
              <a:t> If the difference is Positive, it belongs on Line 8</a:t>
            </a:r>
          </a:p>
          <a:p>
            <a:pPr lvl="1">
              <a:buClr>
                <a:schemeClr val="accent3">
                  <a:lumMod val="50000"/>
                </a:schemeClr>
              </a:buClr>
              <a:buSzPct val="90000"/>
              <a:buFont typeface="Wingdings" panose="05000000000000000000" pitchFamily="2" charset="2"/>
              <a:buChar char="Ø"/>
            </a:pPr>
            <a:endParaRPr lang="en-US" sz="2000" spc="100" dirty="0">
              <a:solidFill>
                <a:schemeClr val="tx1">
                  <a:lumMod val="75000"/>
                  <a:lumOff val="25000"/>
                </a:schemeClr>
              </a:solidFill>
              <a:latin typeface="Arial" panose="020B0604020202020204" pitchFamily="34" charset="0"/>
              <a:cs typeface="Arial" panose="020B0604020202020204" pitchFamily="34" charset="0"/>
            </a:endParaRPr>
          </a:p>
          <a:p>
            <a:pPr>
              <a:buClr>
                <a:schemeClr val="accent3">
                  <a:lumMod val="50000"/>
                </a:schemeClr>
              </a:buClr>
              <a:buSzPct val="90000"/>
              <a:buFont typeface="Wingdings" panose="05000000000000000000" pitchFamily="2" charset="2"/>
              <a:buChar char="Ø"/>
            </a:pPr>
            <a:r>
              <a:rPr lang="en-US" spc="100" dirty="0">
                <a:solidFill>
                  <a:schemeClr val="tx1">
                    <a:lumMod val="75000"/>
                    <a:lumOff val="25000"/>
                  </a:schemeClr>
                </a:solidFill>
                <a:latin typeface="Arial" panose="020B0604020202020204" pitchFamily="34" charset="0"/>
                <a:cs typeface="Arial" panose="020B0604020202020204" pitchFamily="34" charset="0"/>
              </a:rPr>
              <a:t> </a:t>
            </a:r>
            <a:r>
              <a:rPr lang="en-US" sz="3100" b="1" spc="100" dirty="0">
                <a:solidFill>
                  <a:schemeClr val="tx1">
                    <a:lumMod val="75000"/>
                    <a:lumOff val="25000"/>
                  </a:schemeClr>
                </a:solidFill>
                <a:latin typeface="Arial" panose="020B0604020202020204" pitchFamily="34" charset="0"/>
                <a:cs typeface="Arial" panose="020B0604020202020204" pitchFamily="34" charset="0"/>
              </a:rPr>
              <a:t>Line 9</a:t>
            </a:r>
            <a:r>
              <a:rPr lang="en-US" sz="3100" spc="100" dirty="0">
                <a:solidFill>
                  <a:schemeClr val="tx1">
                    <a:lumMod val="75000"/>
                    <a:lumOff val="25000"/>
                  </a:schemeClr>
                </a:solidFill>
                <a:latin typeface="Arial" panose="020B0604020202020204" pitchFamily="34" charset="0"/>
                <a:cs typeface="Arial" panose="020B0604020202020204" pitchFamily="34" charset="0"/>
              </a:rPr>
              <a:t>: </a:t>
            </a:r>
            <a:r>
              <a:rPr lang="en-US" sz="3100" b="1" spc="100" dirty="0">
                <a:solidFill>
                  <a:schemeClr val="tx1">
                    <a:lumMod val="75000"/>
                    <a:lumOff val="25000"/>
                  </a:schemeClr>
                </a:solidFill>
                <a:latin typeface="Arial" panose="020B0604020202020204" pitchFamily="34" charset="0"/>
                <a:cs typeface="Arial" panose="020B0604020202020204" pitchFamily="34" charset="0"/>
              </a:rPr>
              <a:t>Any other income not accounted for on lines 1-8 </a:t>
            </a:r>
          </a:p>
          <a:p>
            <a:pPr marL="0" indent="0">
              <a:buClr>
                <a:schemeClr val="accent3">
                  <a:lumMod val="50000"/>
                </a:schemeClr>
              </a:buClr>
              <a:buSzPct val="90000"/>
              <a:buNone/>
            </a:pPr>
            <a:r>
              <a:rPr lang="en-US" sz="3100" spc="100" dirty="0">
                <a:solidFill>
                  <a:schemeClr val="tx1">
                    <a:lumMod val="75000"/>
                    <a:lumOff val="25000"/>
                  </a:schemeClr>
                </a:solidFill>
                <a:latin typeface="Arial" panose="020B0604020202020204" pitchFamily="34" charset="0"/>
                <a:cs typeface="Arial" panose="020B0604020202020204" pitchFamily="34" charset="0"/>
              </a:rPr>
              <a:t>                 (i.e. donations, bingo at VAMC, </a:t>
            </a:r>
            <a:r>
              <a:rPr lang="en-US" sz="3100" spc="100" dirty="0" err="1">
                <a:solidFill>
                  <a:schemeClr val="tx1">
                    <a:lumMod val="75000"/>
                    <a:lumOff val="25000"/>
                  </a:schemeClr>
                </a:solidFill>
                <a:latin typeface="Arial" panose="020B0604020202020204" pitchFamily="34" charset="0"/>
                <a:cs typeface="Arial" panose="020B0604020202020204" pitchFamily="34" charset="0"/>
              </a:rPr>
              <a:t>etc</a:t>
            </a:r>
            <a:r>
              <a:rPr lang="en-US" sz="3100" spc="100" dirty="0">
                <a:solidFill>
                  <a:schemeClr val="tx1">
                    <a:lumMod val="75000"/>
                    <a:lumOff val="25000"/>
                  </a:schemeClr>
                </a:solidFill>
                <a:latin typeface="Arial" panose="020B0604020202020204" pitchFamily="34" charset="0"/>
                <a:cs typeface="Arial" panose="020B0604020202020204" pitchFamily="34" charset="0"/>
              </a:rPr>
              <a:t>)</a:t>
            </a:r>
          </a:p>
          <a:p>
            <a:pPr>
              <a:buClr>
                <a:schemeClr val="accent3">
                  <a:lumMod val="50000"/>
                </a:schemeClr>
              </a:buClr>
              <a:buSzPct val="90000"/>
              <a:buFont typeface="Wingdings" panose="05000000000000000000" pitchFamily="2" charset="2"/>
              <a:buChar char="Ø"/>
            </a:pPr>
            <a:endParaRPr lang="en-US" sz="3200" spc="100" dirty="0">
              <a:solidFill>
                <a:schemeClr val="tx1">
                  <a:lumMod val="75000"/>
                  <a:lumOff val="25000"/>
                </a:schemeClr>
              </a:solidFill>
              <a:latin typeface="Arial" panose="020B0604020202020204" pitchFamily="34" charset="0"/>
              <a:cs typeface="Arial" panose="020B0604020202020204" pitchFamily="34" charset="0"/>
            </a:endParaRPr>
          </a:p>
          <a:p>
            <a:pPr>
              <a:buClr>
                <a:schemeClr val="accent3">
                  <a:lumMod val="50000"/>
                </a:schemeClr>
              </a:buClr>
              <a:buSzPct val="90000"/>
              <a:buFont typeface="Wingdings" panose="05000000000000000000" pitchFamily="2" charset="2"/>
              <a:buChar char="Ø"/>
            </a:pPr>
            <a:r>
              <a:rPr lang="en-US" sz="3200" spc="100" dirty="0">
                <a:solidFill>
                  <a:schemeClr val="tx1">
                    <a:lumMod val="75000"/>
                    <a:lumOff val="25000"/>
                  </a:schemeClr>
                </a:solidFill>
                <a:latin typeface="Arial" panose="020B0604020202020204" pitchFamily="34" charset="0"/>
                <a:cs typeface="Arial" panose="020B0604020202020204" pitchFamily="34" charset="0"/>
              </a:rPr>
              <a:t> </a:t>
            </a:r>
            <a:r>
              <a:rPr lang="en-US" sz="3200" b="1" spc="100" dirty="0">
                <a:solidFill>
                  <a:schemeClr val="tx1">
                    <a:lumMod val="75000"/>
                    <a:lumOff val="25000"/>
                  </a:schemeClr>
                </a:solidFill>
                <a:latin typeface="Arial" panose="020B0604020202020204" pitchFamily="34" charset="0"/>
                <a:cs typeface="Arial" panose="020B0604020202020204" pitchFamily="34" charset="0"/>
              </a:rPr>
              <a:t>Line 10: </a:t>
            </a:r>
            <a:r>
              <a:rPr lang="en-US" sz="3100" b="1" spc="100" dirty="0">
                <a:solidFill>
                  <a:schemeClr val="tx1">
                    <a:lumMod val="75000"/>
                    <a:lumOff val="25000"/>
                  </a:schemeClr>
                </a:solidFill>
                <a:latin typeface="Arial" panose="020B0604020202020204" pitchFamily="34" charset="0"/>
                <a:cs typeface="Arial" panose="020B0604020202020204" pitchFamily="34" charset="0"/>
              </a:rPr>
              <a:t>Add lines 1 through 9</a:t>
            </a:r>
          </a:p>
        </p:txBody>
      </p:sp>
    </p:spTree>
    <p:extLst>
      <p:ext uri="{BB962C8B-B14F-4D97-AF65-F5344CB8AC3E}">
        <p14:creationId xmlns:p14="http://schemas.microsoft.com/office/powerpoint/2010/main" val="5119491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a:extLst>
            <a:ext uri="{FF2B5EF4-FFF2-40B4-BE49-F238E27FC236}">
              <a16:creationId xmlns:a16="http://schemas.microsoft.com/office/drawing/2014/main" id="{16DCA05F-A2FD-35E7-218D-F0CE0DF4028E}"/>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E03BF673-8C68-4092-BF1B-53C57EFE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sp useBgFill="1">
        <p:nvSpPr>
          <p:cNvPr id="15" name="Freeform: Shape 14">
            <a:extLst>
              <a:ext uri="{FF2B5EF4-FFF2-40B4-BE49-F238E27FC236}">
                <a16:creationId xmlns:a16="http://schemas.microsoft.com/office/drawing/2014/main" id="{B1BDB70B-F0E6-4867-818F-C582494FB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7083" y="0"/>
            <a:ext cx="11134917" cy="6858000"/>
          </a:xfrm>
          <a:custGeom>
            <a:avLst/>
            <a:gdLst>
              <a:gd name="connsiteX0" fmla="*/ 7627977 w 11134917"/>
              <a:gd name="connsiteY0" fmla="*/ 0 h 6858000"/>
              <a:gd name="connsiteX1" fmla="*/ 8129873 w 11134917"/>
              <a:gd name="connsiteY1" fmla="*/ 0 h 6858000"/>
              <a:gd name="connsiteX2" fmla="*/ 11134917 w 11134917"/>
              <a:gd name="connsiteY2" fmla="*/ 0 h 6858000"/>
              <a:gd name="connsiteX3" fmla="*/ 11134917 w 11134917"/>
              <a:gd name="connsiteY3" fmla="*/ 6858000 h 6858000"/>
              <a:gd name="connsiteX4" fmla="*/ 8129873 w 11134917"/>
              <a:gd name="connsiteY4" fmla="*/ 6858000 h 6858000"/>
              <a:gd name="connsiteX5" fmla="*/ 7627977 w 11134917"/>
              <a:gd name="connsiteY5" fmla="*/ 6858000 h 6858000"/>
              <a:gd name="connsiteX6" fmla="*/ 7627977 w 11134917"/>
              <a:gd name="connsiteY6" fmla="*/ 6857419 h 6858000"/>
              <a:gd name="connsiteX7" fmla="*/ 1921931 w 11134917"/>
              <a:gd name="connsiteY7" fmla="*/ 6850814 h 6858000"/>
              <a:gd name="connsiteX8" fmla="*/ 0 w 11134917"/>
              <a:gd name="connsiteY8" fmla="*/ 5325357 h 6858000"/>
              <a:gd name="connsiteX9" fmla="*/ 838199 w 11134917"/>
              <a:gd name="connsiteY9" fmla="*/ 7331 h 6858000"/>
              <a:gd name="connsiteX10" fmla="*/ 7627977 w 11134917"/>
              <a:gd name="connsiteY10" fmla="*/ 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34917" h="6858000">
                <a:moveTo>
                  <a:pt x="7627977" y="0"/>
                </a:moveTo>
                <a:lnTo>
                  <a:pt x="8129873" y="0"/>
                </a:lnTo>
                <a:lnTo>
                  <a:pt x="11134917" y="0"/>
                </a:lnTo>
                <a:lnTo>
                  <a:pt x="11134917" y="6858000"/>
                </a:lnTo>
                <a:lnTo>
                  <a:pt x="8129873" y="6858000"/>
                </a:lnTo>
                <a:lnTo>
                  <a:pt x="7627977" y="6858000"/>
                </a:lnTo>
                <a:lnTo>
                  <a:pt x="7627977" y="6857419"/>
                </a:lnTo>
                <a:lnTo>
                  <a:pt x="1921931" y="6850814"/>
                </a:lnTo>
                <a:lnTo>
                  <a:pt x="0" y="5325357"/>
                </a:lnTo>
                <a:lnTo>
                  <a:pt x="838199" y="7331"/>
                </a:lnTo>
                <a:lnTo>
                  <a:pt x="7627977" y="50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1E52C707-F508-47B5-8864-8CC3EE0F0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2025" y="0"/>
            <a:ext cx="2436813" cy="6858001"/>
            <a:chOff x="1320800" y="0"/>
            <a:chExt cx="2436813" cy="6858001"/>
          </a:xfrm>
        </p:grpSpPr>
        <p:sp>
          <p:nvSpPr>
            <p:cNvPr id="18" name="Freeform 6">
              <a:extLst>
                <a:ext uri="{FF2B5EF4-FFF2-40B4-BE49-F238E27FC236}">
                  <a16:creationId xmlns:a16="http://schemas.microsoft.com/office/drawing/2014/main" id="{066B5DD9-1C9B-4957-AF7C-8E11C7E88B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9" name="Freeform 7">
              <a:extLst>
                <a:ext uri="{FF2B5EF4-FFF2-40B4-BE49-F238E27FC236}">
                  <a16:creationId xmlns:a16="http://schemas.microsoft.com/office/drawing/2014/main" id="{8DF9D480-2CEE-4037-8C1B-6380686300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20" name="Freeform 8">
              <a:extLst>
                <a:ext uri="{FF2B5EF4-FFF2-40B4-BE49-F238E27FC236}">
                  <a16:creationId xmlns:a16="http://schemas.microsoft.com/office/drawing/2014/main" id="{EBF6F7B8-E51D-495D-B944-B8E2E84C57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21" name="Freeform 9">
              <a:extLst>
                <a:ext uri="{FF2B5EF4-FFF2-40B4-BE49-F238E27FC236}">
                  <a16:creationId xmlns:a16="http://schemas.microsoft.com/office/drawing/2014/main" id="{F43BB0F7-F9F4-4CFA-9277-2B671DC70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22" name="Freeform 10">
              <a:extLst>
                <a:ext uri="{FF2B5EF4-FFF2-40B4-BE49-F238E27FC236}">
                  <a16:creationId xmlns:a16="http://schemas.microsoft.com/office/drawing/2014/main" id="{D51F18A6-D926-4462-B110-63097184F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3" name="Freeform 11">
              <a:extLst>
                <a:ext uri="{FF2B5EF4-FFF2-40B4-BE49-F238E27FC236}">
                  <a16:creationId xmlns:a16="http://schemas.microsoft.com/office/drawing/2014/main" id="{ED77B4F5-55D8-444A-9EFF-CAAA8CD69F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7" name="Title 6">
            <a:extLst>
              <a:ext uri="{FF2B5EF4-FFF2-40B4-BE49-F238E27FC236}">
                <a16:creationId xmlns:a16="http://schemas.microsoft.com/office/drawing/2014/main" id="{0236A5FB-793C-155C-54E7-2B073812ED28}"/>
              </a:ext>
            </a:extLst>
          </p:cNvPr>
          <p:cNvSpPr txBox="1">
            <a:spLocks noGrp="1"/>
          </p:cNvSpPr>
          <p:nvPr>
            <p:ph type="title"/>
          </p:nvPr>
        </p:nvSpPr>
        <p:spPr>
          <a:xfrm>
            <a:off x="2376795" y="105192"/>
            <a:ext cx="8653708" cy="549157"/>
          </a:xfrm>
          <a:prstGeom prst="rect">
            <a:avLst/>
          </a:prstGeom>
          <a:ln>
            <a:solidFill>
              <a:schemeClr val="bg2">
                <a:lumMod val="25000"/>
              </a:schemeClr>
            </a:solidFill>
          </a:ln>
          <a:effectLst/>
        </p:spPr>
        <p:txBody>
          <a:bodyPr vert="horz" lIns="91440" tIns="45720" rIns="91440" bIns="45720" rtlCol="0" anchor="ctr">
            <a:noAutofit/>
          </a:bodyPr>
          <a:lstStyle/>
          <a:p>
            <a:r>
              <a:rPr lang="en-US" sz="3200" b="1" spc="100"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Expenses: Line 11 and 12</a:t>
            </a:r>
            <a:endParaRPr lang="en-US" sz="3200" b="1" spc="150" dirty="0">
              <a:solidFill>
                <a:schemeClr val="bg2">
                  <a:lumMod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Footer Placeholder 3">
            <a:extLst>
              <a:ext uri="{FF2B5EF4-FFF2-40B4-BE49-F238E27FC236}">
                <a16:creationId xmlns:a16="http://schemas.microsoft.com/office/drawing/2014/main" id="{A9DA86A9-484C-DC16-1B71-AEE12B8C2C9D}"/>
              </a:ext>
            </a:extLst>
          </p:cNvPr>
          <p:cNvSpPr>
            <a:spLocks noGrp="1"/>
          </p:cNvSpPr>
          <p:nvPr>
            <p:ph type="ftr" sz="quarter" idx="11"/>
          </p:nvPr>
        </p:nvSpPr>
        <p:spPr>
          <a:xfrm>
            <a:off x="5534856" y="6598067"/>
            <a:ext cx="4408890" cy="365125"/>
          </a:xfrm>
        </p:spPr>
        <p:txBody>
          <a:bodyPr vert="horz" lIns="91440" tIns="45720" rIns="91440" bIns="45720" rtlCol="0" anchor="ctr">
            <a:normAutofit/>
          </a:bodyPr>
          <a:lstStyle/>
          <a:p>
            <a:pPr>
              <a:spcAft>
                <a:spcPts val="600"/>
              </a:spcAft>
              <a:defRPr/>
            </a:pPr>
            <a:r>
              <a:rPr lang="en-US" sz="800" b="0" i="0" kern="1200" spc="100" dirty="0">
                <a:solidFill>
                  <a:schemeClr val="bg1">
                    <a:lumMod val="50000"/>
                  </a:schemeClr>
                </a:solidFill>
                <a:effectLst/>
                <a:latin typeface="Arial" panose="020B0604020202020204" pitchFamily="34" charset="0"/>
                <a:cs typeface="Arial" panose="020B0604020202020204" pitchFamily="34" charset="0"/>
              </a:rPr>
              <a:t>Department of Virginia</a:t>
            </a:r>
          </a:p>
        </p:txBody>
      </p:sp>
      <p:sp>
        <p:nvSpPr>
          <p:cNvPr id="5" name="Slide Number Placeholder 4">
            <a:extLst>
              <a:ext uri="{FF2B5EF4-FFF2-40B4-BE49-F238E27FC236}">
                <a16:creationId xmlns:a16="http://schemas.microsoft.com/office/drawing/2014/main" id="{040A1C84-BA2B-95E6-330F-1B6776A3C77E}"/>
              </a:ext>
            </a:extLst>
          </p:cNvPr>
          <p:cNvSpPr>
            <a:spLocks noGrp="1"/>
          </p:cNvSpPr>
          <p:nvPr>
            <p:ph type="sldNum" sz="quarter" idx="12"/>
          </p:nvPr>
        </p:nvSpPr>
        <p:spPr>
          <a:xfrm>
            <a:off x="11595436" y="6492875"/>
            <a:ext cx="551167" cy="365125"/>
          </a:xfrm>
        </p:spPr>
        <p:txBody>
          <a:bodyPr vert="horz" lIns="91440" tIns="45720" rIns="91440" bIns="45720" rtlCol="0" anchor="ctr">
            <a:normAutofit/>
          </a:bodyPr>
          <a:lstStyle/>
          <a:p>
            <a:pPr>
              <a:spcAft>
                <a:spcPts val="600"/>
              </a:spcAft>
              <a:defRPr/>
            </a:pPr>
            <a:fld id="{FF9353F9-6FC0-4501-B721-5C92757755E0}" type="slidenum">
              <a:rPr lang="en-US" sz="900">
                <a:solidFill>
                  <a:schemeClr val="bg1">
                    <a:lumMod val="50000"/>
                  </a:schemeClr>
                </a:solidFill>
                <a:latin typeface="Arial" panose="020B0604020202020204" pitchFamily="34" charset="0"/>
                <a:cs typeface="Arial" panose="020B0604020202020204" pitchFamily="34" charset="0"/>
              </a:rPr>
              <a:pPr>
                <a:spcAft>
                  <a:spcPts val="600"/>
                </a:spcAft>
                <a:defRPr/>
              </a:pPr>
              <a:t>8</a:t>
            </a:fld>
            <a:endParaRPr lang="en-US" sz="900" dirty="0">
              <a:solidFill>
                <a:schemeClr val="bg1">
                  <a:lumMod val="50000"/>
                </a:schemeClr>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6C7A66BC-70EB-AB6E-2E33-3E59AB02512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bwMode="auto">
          <a:xfrm>
            <a:off x="56482" y="69575"/>
            <a:ext cx="614065" cy="47160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2">
            <a:extLst>
              <a:ext uri="{FF2B5EF4-FFF2-40B4-BE49-F238E27FC236}">
                <a16:creationId xmlns:a16="http://schemas.microsoft.com/office/drawing/2014/main" id="{21BC9A3E-0D84-FB9A-4AA8-7D7B482036FF}"/>
              </a:ext>
            </a:extLst>
          </p:cNvPr>
          <p:cNvSpPr>
            <a:spLocks noGrp="1"/>
          </p:cNvSpPr>
          <p:nvPr>
            <p:ph idx="1"/>
          </p:nvPr>
        </p:nvSpPr>
        <p:spPr>
          <a:xfrm>
            <a:off x="1783625" y="1118244"/>
            <a:ext cx="11301414" cy="4351338"/>
          </a:xfrm>
        </p:spPr>
        <p:txBody>
          <a:bodyPr>
            <a:normAutofit fontScale="92500" lnSpcReduction="20000"/>
          </a:bodyPr>
          <a:lstStyle/>
          <a:p>
            <a:pPr>
              <a:buClr>
                <a:schemeClr val="accent3">
                  <a:lumMod val="50000"/>
                </a:schemeClr>
              </a:buClr>
              <a:buSzPct val="90000"/>
              <a:buFont typeface="Wingdings" panose="05000000000000000000" pitchFamily="2" charset="2"/>
              <a:buChar char="Ø"/>
            </a:pPr>
            <a:r>
              <a:rPr lang="en-US" spc="100" dirty="0">
                <a:solidFill>
                  <a:schemeClr val="tx1">
                    <a:lumMod val="75000"/>
                    <a:lumOff val="25000"/>
                  </a:schemeClr>
                </a:solidFill>
                <a:latin typeface="Arial" panose="020B0604020202020204" pitchFamily="34" charset="0"/>
                <a:cs typeface="Arial" panose="020B0604020202020204" pitchFamily="34" charset="0"/>
              </a:rPr>
              <a:t> </a:t>
            </a:r>
            <a:r>
              <a:rPr lang="en-US" sz="2800" b="1" spc="100" dirty="0">
                <a:solidFill>
                  <a:schemeClr val="tx1">
                    <a:lumMod val="75000"/>
                    <a:lumOff val="25000"/>
                  </a:schemeClr>
                </a:solidFill>
                <a:latin typeface="Arial" panose="020B0604020202020204" pitchFamily="34" charset="0"/>
                <a:cs typeface="Arial" panose="020B0604020202020204" pitchFamily="34" charset="0"/>
              </a:rPr>
              <a:t>Line 11: Salaries of paid employees </a:t>
            </a:r>
            <a:r>
              <a:rPr lang="en-US" sz="2200" b="1" spc="100" dirty="0">
                <a:solidFill>
                  <a:schemeClr val="tx1">
                    <a:lumMod val="75000"/>
                    <a:lumOff val="25000"/>
                  </a:schemeClr>
                </a:solidFill>
                <a:latin typeface="Arial" panose="020B0604020202020204" pitchFamily="34" charset="0"/>
                <a:cs typeface="Arial" panose="020B0604020202020204" pitchFamily="34" charset="0"/>
              </a:rPr>
              <a:t>(except those listed below)</a:t>
            </a:r>
          </a:p>
          <a:p>
            <a:pPr lvl="1">
              <a:buClr>
                <a:schemeClr val="accent3">
                  <a:lumMod val="50000"/>
                </a:schemeClr>
              </a:buClr>
              <a:buSzPct val="90000"/>
              <a:buFont typeface="Wingdings" panose="05000000000000000000" pitchFamily="2" charset="2"/>
              <a:buChar char="Ø"/>
            </a:pPr>
            <a:r>
              <a:rPr lang="en-US" spc="100" dirty="0">
                <a:solidFill>
                  <a:schemeClr val="tx1">
                    <a:lumMod val="75000"/>
                    <a:lumOff val="25000"/>
                  </a:schemeClr>
                </a:solidFill>
                <a:latin typeface="Arial" panose="020B0604020202020204" pitchFamily="34" charset="0"/>
                <a:cs typeface="Arial" panose="020B0604020202020204" pitchFamily="34" charset="0"/>
              </a:rPr>
              <a:t> </a:t>
            </a:r>
            <a:r>
              <a:rPr lang="en-US" sz="2400" spc="100" dirty="0">
                <a:solidFill>
                  <a:schemeClr val="tx1">
                    <a:lumMod val="75000"/>
                    <a:lumOff val="25000"/>
                  </a:schemeClr>
                </a:solidFill>
                <a:latin typeface="Arial" panose="020B0604020202020204" pitchFamily="34" charset="0"/>
                <a:cs typeface="Arial" panose="020B0604020202020204" pitchFamily="34" charset="0"/>
              </a:rPr>
              <a:t>CSO/DSO and HSC’s - line 14</a:t>
            </a:r>
          </a:p>
          <a:p>
            <a:pPr lvl="1">
              <a:buClr>
                <a:schemeClr val="accent3">
                  <a:lumMod val="50000"/>
                </a:schemeClr>
              </a:buClr>
              <a:buSzPct val="90000"/>
              <a:buFont typeface="Wingdings" panose="05000000000000000000" pitchFamily="2" charset="2"/>
              <a:buChar char="Ø"/>
            </a:pPr>
            <a:r>
              <a:rPr lang="en-US" sz="2400" spc="100" dirty="0">
                <a:solidFill>
                  <a:schemeClr val="tx1">
                    <a:lumMod val="75000"/>
                    <a:lumOff val="25000"/>
                  </a:schemeClr>
                </a:solidFill>
                <a:latin typeface="Arial" panose="020B0604020202020204" pitchFamily="34" charset="0"/>
                <a:cs typeface="Arial" panose="020B0604020202020204" pitchFamily="34" charset="0"/>
              </a:rPr>
              <a:t> Bingo employees - line 16</a:t>
            </a:r>
          </a:p>
          <a:p>
            <a:pPr lvl="1">
              <a:buClr>
                <a:schemeClr val="accent3">
                  <a:lumMod val="50000"/>
                </a:schemeClr>
              </a:buClr>
              <a:buSzPct val="90000"/>
              <a:buFont typeface="Wingdings" panose="05000000000000000000" pitchFamily="2" charset="2"/>
              <a:buChar char="Ø"/>
            </a:pPr>
            <a:r>
              <a:rPr lang="en-US" sz="2400" spc="100" dirty="0">
                <a:solidFill>
                  <a:schemeClr val="tx1">
                    <a:lumMod val="75000"/>
                    <a:lumOff val="25000"/>
                  </a:schemeClr>
                </a:solidFill>
                <a:latin typeface="Arial" panose="020B0604020202020204" pitchFamily="34" charset="0"/>
                <a:cs typeface="Arial" panose="020B0604020202020204" pitchFamily="34" charset="0"/>
              </a:rPr>
              <a:t> Bar/Lounge employees - line 18</a:t>
            </a:r>
          </a:p>
          <a:p>
            <a:pPr lvl="1">
              <a:buClr>
                <a:schemeClr val="accent3">
                  <a:lumMod val="50000"/>
                </a:schemeClr>
              </a:buClr>
              <a:buSzPct val="90000"/>
              <a:buFont typeface="Wingdings" panose="05000000000000000000" pitchFamily="2" charset="2"/>
              <a:buChar char="Ø"/>
            </a:pPr>
            <a:endParaRPr lang="en-US" spc="100" dirty="0">
              <a:solidFill>
                <a:schemeClr val="tx1">
                  <a:lumMod val="75000"/>
                  <a:lumOff val="25000"/>
                </a:schemeClr>
              </a:solidFill>
              <a:latin typeface="Arial" panose="020B0604020202020204" pitchFamily="34" charset="0"/>
              <a:cs typeface="Arial" panose="020B0604020202020204" pitchFamily="34" charset="0"/>
            </a:endParaRPr>
          </a:p>
          <a:p>
            <a:pPr>
              <a:buClr>
                <a:schemeClr val="accent3">
                  <a:lumMod val="50000"/>
                </a:schemeClr>
              </a:buClr>
              <a:buSzPct val="90000"/>
              <a:buFont typeface="Wingdings" panose="05000000000000000000" pitchFamily="2" charset="2"/>
              <a:buChar char="Ø"/>
            </a:pPr>
            <a:r>
              <a:rPr lang="en-US" spc="100" dirty="0">
                <a:solidFill>
                  <a:schemeClr val="tx1">
                    <a:lumMod val="75000"/>
                    <a:lumOff val="25000"/>
                  </a:schemeClr>
                </a:solidFill>
                <a:latin typeface="Arial" panose="020B0604020202020204" pitchFamily="34" charset="0"/>
                <a:cs typeface="Arial" panose="020B0604020202020204" pitchFamily="34" charset="0"/>
              </a:rPr>
              <a:t> </a:t>
            </a:r>
            <a:r>
              <a:rPr lang="en-US" sz="2800" b="1" spc="100" dirty="0">
                <a:solidFill>
                  <a:schemeClr val="tx1">
                    <a:lumMod val="75000"/>
                    <a:lumOff val="25000"/>
                  </a:schemeClr>
                </a:solidFill>
                <a:latin typeface="Arial" panose="020B0604020202020204" pitchFamily="34" charset="0"/>
                <a:cs typeface="Arial" panose="020B0604020202020204" pitchFamily="34" charset="0"/>
              </a:rPr>
              <a:t>Line 12: Conference &amp; Convention expenses</a:t>
            </a:r>
          </a:p>
          <a:p>
            <a:pPr lvl="1">
              <a:buClr>
                <a:schemeClr val="accent3">
                  <a:lumMod val="50000"/>
                </a:schemeClr>
              </a:buClr>
              <a:buSzPct val="90000"/>
              <a:buFont typeface="Wingdings" panose="05000000000000000000" pitchFamily="2" charset="2"/>
              <a:buChar char="Ø"/>
            </a:pPr>
            <a:r>
              <a:rPr lang="en-US" sz="2000" spc="100" dirty="0">
                <a:solidFill>
                  <a:schemeClr val="tx1">
                    <a:lumMod val="75000"/>
                    <a:lumOff val="25000"/>
                  </a:schemeClr>
                </a:solidFill>
                <a:latin typeface="Arial" panose="020B0604020202020204" pitchFamily="34" charset="0"/>
                <a:cs typeface="Arial" panose="020B0604020202020204" pitchFamily="34" charset="0"/>
              </a:rPr>
              <a:t> </a:t>
            </a:r>
            <a:r>
              <a:rPr lang="en-US" sz="2400" spc="100" dirty="0">
                <a:solidFill>
                  <a:schemeClr val="tx1">
                    <a:lumMod val="75000"/>
                    <a:lumOff val="25000"/>
                  </a:schemeClr>
                </a:solidFill>
                <a:latin typeface="Arial" panose="020B0604020202020204" pitchFamily="34" charset="0"/>
                <a:cs typeface="Arial" panose="020B0604020202020204" pitchFamily="34" charset="0"/>
              </a:rPr>
              <a:t>Rooms</a:t>
            </a:r>
          </a:p>
          <a:p>
            <a:pPr lvl="1">
              <a:buClr>
                <a:schemeClr val="accent3">
                  <a:lumMod val="50000"/>
                </a:schemeClr>
              </a:buClr>
              <a:buSzPct val="90000"/>
              <a:buFont typeface="Wingdings" panose="05000000000000000000" pitchFamily="2" charset="2"/>
              <a:buChar char="Ø"/>
            </a:pPr>
            <a:r>
              <a:rPr lang="en-US" sz="2400" spc="100" dirty="0">
                <a:solidFill>
                  <a:schemeClr val="tx1">
                    <a:lumMod val="75000"/>
                    <a:lumOff val="25000"/>
                  </a:schemeClr>
                </a:solidFill>
                <a:latin typeface="Arial" panose="020B0604020202020204" pitchFamily="34" charset="0"/>
                <a:cs typeface="Arial" panose="020B0604020202020204" pitchFamily="34" charset="0"/>
              </a:rPr>
              <a:t> Travel (mileage/air/rail)</a:t>
            </a:r>
          </a:p>
          <a:p>
            <a:pPr lvl="1">
              <a:buClr>
                <a:schemeClr val="accent3">
                  <a:lumMod val="50000"/>
                </a:schemeClr>
              </a:buClr>
              <a:buSzPct val="90000"/>
              <a:buFont typeface="Wingdings" panose="05000000000000000000" pitchFamily="2" charset="2"/>
              <a:buChar char="Ø"/>
            </a:pPr>
            <a:r>
              <a:rPr lang="en-US" sz="2400" spc="100" dirty="0">
                <a:solidFill>
                  <a:schemeClr val="tx1">
                    <a:lumMod val="75000"/>
                    <a:lumOff val="25000"/>
                  </a:schemeClr>
                </a:solidFill>
                <a:latin typeface="Arial" panose="020B0604020202020204" pitchFamily="34" charset="0"/>
                <a:cs typeface="Arial" panose="020B0604020202020204" pitchFamily="34" charset="0"/>
              </a:rPr>
              <a:t> Hospitality Rooms</a:t>
            </a:r>
          </a:p>
          <a:p>
            <a:pPr lvl="1">
              <a:buClr>
                <a:schemeClr val="accent3">
                  <a:lumMod val="50000"/>
                </a:schemeClr>
              </a:buClr>
              <a:buSzPct val="90000"/>
              <a:buFont typeface="Wingdings" panose="05000000000000000000" pitchFamily="2" charset="2"/>
              <a:buChar char="Ø"/>
            </a:pPr>
            <a:r>
              <a:rPr lang="en-US" sz="2400" spc="100" dirty="0">
                <a:solidFill>
                  <a:schemeClr val="tx1">
                    <a:lumMod val="75000"/>
                    <a:lumOff val="25000"/>
                  </a:schemeClr>
                </a:solidFill>
                <a:latin typeface="Arial" panose="020B0604020202020204" pitchFamily="34" charset="0"/>
                <a:cs typeface="Arial" panose="020B0604020202020204" pitchFamily="34" charset="0"/>
              </a:rPr>
              <a:t> List individuals separately for each meeting and expense</a:t>
            </a:r>
          </a:p>
        </p:txBody>
      </p:sp>
    </p:spTree>
    <p:extLst>
      <p:ext uri="{BB962C8B-B14F-4D97-AF65-F5344CB8AC3E}">
        <p14:creationId xmlns:p14="http://schemas.microsoft.com/office/powerpoint/2010/main" val="397999403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a:extLst>
            <a:ext uri="{FF2B5EF4-FFF2-40B4-BE49-F238E27FC236}">
              <a16:creationId xmlns:a16="http://schemas.microsoft.com/office/drawing/2014/main" id="{16DCA05F-A2FD-35E7-218D-F0CE0DF4028E}"/>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E03BF673-8C68-4092-BF1B-53C57EFE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sp useBgFill="1">
        <p:nvSpPr>
          <p:cNvPr id="15" name="Freeform: Shape 14">
            <a:extLst>
              <a:ext uri="{FF2B5EF4-FFF2-40B4-BE49-F238E27FC236}">
                <a16:creationId xmlns:a16="http://schemas.microsoft.com/office/drawing/2014/main" id="{B1BDB70B-F0E6-4867-818F-C582494FB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7083" y="0"/>
            <a:ext cx="11134917" cy="6858000"/>
          </a:xfrm>
          <a:custGeom>
            <a:avLst/>
            <a:gdLst>
              <a:gd name="connsiteX0" fmla="*/ 7627977 w 11134917"/>
              <a:gd name="connsiteY0" fmla="*/ 0 h 6858000"/>
              <a:gd name="connsiteX1" fmla="*/ 8129873 w 11134917"/>
              <a:gd name="connsiteY1" fmla="*/ 0 h 6858000"/>
              <a:gd name="connsiteX2" fmla="*/ 11134917 w 11134917"/>
              <a:gd name="connsiteY2" fmla="*/ 0 h 6858000"/>
              <a:gd name="connsiteX3" fmla="*/ 11134917 w 11134917"/>
              <a:gd name="connsiteY3" fmla="*/ 6858000 h 6858000"/>
              <a:gd name="connsiteX4" fmla="*/ 8129873 w 11134917"/>
              <a:gd name="connsiteY4" fmla="*/ 6858000 h 6858000"/>
              <a:gd name="connsiteX5" fmla="*/ 7627977 w 11134917"/>
              <a:gd name="connsiteY5" fmla="*/ 6858000 h 6858000"/>
              <a:gd name="connsiteX6" fmla="*/ 7627977 w 11134917"/>
              <a:gd name="connsiteY6" fmla="*/ 6857419 h 6858000"/>
              <a:gd name="connsiteX7" fmla="*/ 1921931 w 11134917"/>
              <a:gd name="connsiteY7" fmla="*/ 6850814 h 6858000"/>
              <a:gd name="connsiteX8" fmla="*/ 0 w 11134917"/>
              <a:gd name="connsiteY8" fmla="*/ 5325357 h 6858000"/>
              <a:gd name="connsiteX9" fmla="*/ 838199 w 11134917"/>
              <a:gd name="connsiteY9" fmla="*/ 7331 h 6858000"/>
              <a:gd name="connsiteX10" fmla="*/ 7627977 w 11134917"/>
              <a:gd name="connsiteY10" fmla="*/ 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34917" h="6858000">
                <a:moveTo>
                  <a:pt x="7627977" y="0"/>
                </a:moveTo>
                <a:lnTo>
                  <a:pt x="8129873" y="0"/>
                </a:lnTo>
                <a:lnTo>
                  <a:pt x="11134917" y="0"/>
                </a:lnTo>
                <a:lnTo>
                  <a:pt x="11134917" y="6858000"/>
                </a:lnTo>
                <a:lnTo>
                  <a:pt x="8129873" y="6858000"/>
                </a:lnTo>
                <a:lnTo>
                  <a:pt x="7627977" y="6858000"/>
                </a:lnTo>
                <a:lnTo>
                  <a:pt x="7627977" y="6857419"/>
                </a:lnTo>
                <a:lnTo>
                  <a:pt x="1921931" y="6850814"/>
                </a:lnTo>
                <a:lnTo>
                  <a:pt x="0" y="5325357"/>
                </a:lnTo>
                <a:lnTo>
                  <a:pt x="838199" y="7331"/>
                </a:lnTo>
                <a:lnTo>
                  <a:pt x="7627977" y="50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1E52C707-F508-47B5-8864-8CC3EE0F0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2025" y="0"/>
            <a:ext cx="2436813" cy="6858001"/>
            <a:chOff x="1320800" y="0"/>
            <a:chExt cx="2436813" cy="6858001"/>
          </a:xfrm>
        </p:grpSpPr>
        <p:sp>
          <p:nvSpPr>
            <p:cNvPr id="18" name="Freeform 6">
              <a:extLst>
                <a:ext uri="{FF2B5EF4-FFF2-40B4-BE49-F238E27FC236}">
                  <a16:creationId xmlns:a16="http://schemas.microsoft.com/office/drawing/2014/main" id="{066B5DD9-1C9B-4957-AF7C-8E11C7E88B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9" name="Freeform 7">
              <a:extLst>
                <a:ext uri="{FF2B5EF4-FFF2-40B4-BE49-F238E27FC236}">
                  <a16:creationId xmlns:a16="http://schemas.microsoft.com/office/drawing/2014/main" id="{8DF9D480-2CEE-4037-8C1B-6380686300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20" name="Freeform 8">
              <a:extLst>
                <a:ext uri="{FF2B5EF4-FFF2-40B4-BE49-F238E27FC236}">
                  <a16:creationId xmlns:a16="http://schemas.microsoft.com/office/drawing/2014/main" id="{EBF6F7B8-E51D-495D-B944-B8E2E84C57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21" name="Freeform 9">
              <a:extLst>
                <a:ext uri="{FF2B5EF4-FFF2-40B4-BE49-F238E27FC236}">
                  <a16:creationId xmlns:a16="http://schemas.microsoft.com/office/drawing/2014/main" id="{F43BB0F7-F9F4-4CFA-9277-2B671DC70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22" name="Freeform 10">
              <a:extLst>
                <a:ext uri="{FF2B5EF4-FFF2-40B4-BE49-F238E27FC236}">
                  <a16:creationId xmlns:a16="http://schemas.microsoft.com/office/drawing/2014/main" id="{D51F18A6-D926-4462-B110-63097184F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3" name="Freeform 11">
              <a:extLst>
                <a:ext uri="{FF2B5EF4-FFF2-40B4-BE49-F238E27FC236}">
                  <a16:creationId xmlns:a16="http://schemas.microsoft.com/office/drawing/2014/main" id="{ED77B4F5-55D8-444A-9EFF-CAAA8CD69F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7" name="Title 6">
            <a:extLst>
              <a:ext uri="{FF2B5EF4-FFF2-40B4-BE49-F238E27FC236}">
                <a16:creationId xmlns:a16="http://schemas.microsoft.com/office/drawing/2014/main" id="{0236A5FB-793C-155C-54E7-2B073812ED28}"/>
              </a:ext>
            </a:extLst>
          </p:cNvPr>
          <p:cNvSpPr txBox="1">
            <a:spLocks noGrp="1"/>
          </p:cNvSpPr>
          <p:nvPr>
            <p:ph type="title"/>
          </p:nvPr>
        </p:nvSpPr>
        <p:spPr>
          <a:xfrm>
            <a:off x="2376795" y="105192"/>
            <a:ext cx="8653708" cy="549157"/>
          </a:xfrm>
          <a:prstGeom prst="rect">
            <a:avLst/>
          </a:prstGeom>
          <a:ln>
            <a:solidFill>
              <a:schemeClr val="bg2">
                <a:lumMod val="25000"/>
              </a:schemeClr>
            </a:solidFill>
          </a:ln>
          <a:effectLst/>
        </p:spPr>
        <p:txBody>
          <a:bodyPr vert="horz" lIns="91440" tIns="45720" rIns="91440" bIns="45720" rtlCol="0" anchor="ctr">
            <a:noAutofit/>
          </a:bodyPr>
          <a:lstStyle/>
          <a:p>
            <a:r>
              <a:rPr lang="en-US" sz="3200" b="1" spc="100"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Expenses: Line 13 and 14</a:t>
            </a:r>
            <a:endParaRPr lang="en-US" sz="3200" b="1" spc="150" dirty="0">
              <a:solidFill>
                <a:schemeClr val="bg2">
                  <a:lumMod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Footer Placeholder 3">
            <a:extLst>
              <a:ext uri="{FF2B5EF4-FFF2-40B4-BE49-F238E27FC236}">
                <a16:creationId xmlns:a16="http://schemas.microsoft.com/office/drawing/2014/main" id="{A9DA86A9-484C-DC16-1B71-AEE12B8C2C9D}"/>
              </a:ext>
            </a:extLst>
          </p:cNvPr>
          <p:cNvSpPr>
            <a:spLocks noGrp="1"/>
          </p:cNvSpPr>
          <p:nvPr>
            <p:ph type="ftr" sz="quarter" idx="11"/>
          </p:nvPr>
        </p:nvSpPr>
        <p:spPr>
          <a:xfrm>
            <a:off x="5577077" y="6570245"/>
            <a:ext cx="4408890" cy="365125"/>
          </a:xfrm>
        </p:spPr>
        <p:txBody>
          <a:bodyPr vert="horz" lIns="91440" tIns="45720" rIns="91440" bIns="45720" rtlCol="0" anchor="ctr">
            <a:normAutofit/>
          </a:bodyPr>
          <a:lstStyle/>
          <a:p>
            <a:pPr>
              <a:spcAft>
                <a:spcPts val="600"/>
              </a:spcAft>
              <a:defRPr/>
            </a:pPr>
            <a:r>
              <a:rPr lang="en-US" sz="800" b="0" i="0" kern="1200" spc="100" dirty="0">
                <a:solidFill>
                  <a:schemeClr val="bg1">
                    <a:lumMod val="50000"/>
                  </a:schemeClr>
                </a:solidFill>
                <a:effectLst/>
                <a:latin typeface="Arial" panose="020B0604020202020204" pitchFamily="34" charset="0"/>
                <a:cs typeface="Arial" panose="020B0604020202020204" pitchFamily="34" charset="0"/>
              </a:rPr>
              <a:t>Department of Virginia</a:t>
            </a:r>
          </a:p>
        </p:txBody>
      </p:sp>
      <p:sp>
        <p:nvSpPr>
          <p:cNvPr id="5" name="Slide Number Placeholder 4">
            <a:extLst>
              <a:ext uri="{FF2B5EF4-FFF2-40B4-BE49-F238E27FC236}">
                <a16:creationId xmlns:a16="http://schemas.microsoft.com/office/drawing/2014/main" id="{040A1C84-BA2B-95E6-330F-1B6776A3C77E}"/>
              </a:ext>
            </a:extLst>
          </p:cNvPr>
          <p:cNvSpPr>
            <a:spLocks noGrp="1"/>
          </p:cNvSpPr>
          <p:nvPr>
            <p:ph type="sldNum" sz="quarter" idx="12"/>
          </p:nvPr>
        </p:nvSpPr>
        <p:spPr>
          <a:xfrm>
            <a:off x="11595436" y="6492875"/>
            <a:ext cx="551167" cy="365125"/>
          </a:xfrm>
        </p:spPr>
        <p:txBody>
          <a:bodyPr vert="horz" lIns="91440" tIns="45720" rIns="91440" bIns="45720" rtlCol="0" anchor="ctr">
            <a:normAutofit/>
          </a:bodyPr>
          <a:lstStyle/>
          <a:p>
            <a:pPr>
              <a:spcAft>
                <a:spcPts val="600"/>
              </a:spcAft>
              <a:defRPr/>
            </a:pPr>
            <a:fld id="{FF9353F9-6FC0-4501-B721-5C92757755E0}" type="slidenum">
              <a:rPr lang="en-US" sz="900">
                <a:solidFill>
                  <a:schemeClr val="bg1">
                    <a:lumMod val="50000"/>
                  </a:schemeClr>
                </a:solidFill>
                <a:latin typeface="Arial" panose="020B0604020202020204" pitchFamily="34" charset="0"/>
                <a:cs typeface="Arial" panose="020B0604020202020204" pitchFamily="34" charset="0"/>
              </a:rPr>
              <a:pPr>
                <a:spcAft>
                  <a:spcPts val="600"/>
                </a:spcAft>
                <a:defRPr/>
              </a:pPr>
              <a:t>9</a:t>
            </a:fld>
            <a:endParaRPr lang="en-US" sz="900" dirty="0">
              <a:solidFill>
                <a:schemeClr val="bg1">
                  <a:lumMod val="50000"/>
                </a:schemeClr>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332DCEF8-26CE-E5E4-A9F9-C38B61D6CFD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bwMode="auto">
          <a:xfrm>
            <a:off x="56482" y="69575"/>
            <a:ext cx="614065" cy="47160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a:extLst>
              <a:ext uri="{FF2B5EF4-FFF2-40B4-BE49-F238E27FC236}">
                <a16:creationId xmlns:a16="http://schemas.microsoft.com/office/drawing/2014/main" id="{E823C0E3-5050-8B89-057C-FE56BA89DE10}"/>
              </a:ext>
            </a:extLst>
          </p:cNvPr>
          <p:cNvSpPr>
            <a:spLocks noGrp="1"/>
          </p:cNvSpPr>
          <p:nvPr>
            <p:ph idx="1"/>
          </p:nvPr>
        </p:nvSpPr>
        <p:spPr>
          <a:xfrm>
            <a:off x="1840776" y="1253331"/>
            <a:ext cx="10896599" cy="4351338"/>
          </a:xfrm>
        </p:spPr>
        <p:txBody>
          <a:bodyPr>
            <a:normAutofit fontScale="92500" lnSpcReduction="20000"/>
          </a:bodyPr>
          <a:lstStyle/>
          <a:p>
            <a:pPr>
              <a:buClr>
                <a:schemeClr val="accent3">
                  <a:lumMod val="50000"/>
                </a:schemeClr>
              </a:buClr>
              <a:buSzPct val="90000"/>
              <a:buFont typeface="Wingdings" panose="05000000000000000000" pitchFamily="2" charset="2"/>
              <a:buChar char="Ø"/>
            </a:pPr>
            <a:r>
              <a:rPr lang="en-US" sz="3200" spc="100" dirty="0">
                <a:solidFill>
                  <a:schemeClr val="tx1">
                    <a:lumMod val="75000"/>
                    <a:lumOff val="25000"/>
                  </a:schemeClr>
                </a:solidFill>
                <a:latin typeface="Arial" panose="020B0604020202020204" pitchFamily="34" charset="0"/>
                <a:cs typeface="Arial" panose="020B0604020202020204" pitchFamily="34" charset="0"/>
              </a:rPr>
              <a:t> </a:t>
            </a:r>
            <a:r>
              <a:rPr lang="en-US" sz="2800" b="1" spc="100" dirty="0">
                <a:solidFill>
                  <a:schemeClr val="tx1">
                    <a:lumMod val="75000"/>
                    <a:lumOff val="25000"/>
                  </a:schemeClr>
                </a:solidFill>
                <a:latin typeface="Arial" panose="020B0604020202020204" pitchFamily="34" charset="0"/>
                <a:cs typeface="Arial" panose="020B0604020202020204" pitchFamily="34" charset="0"/>
              </a:rPr>
              <a:t>Line 13: Postage and Office Supplies</a:t>
            </a:r>
          </a:p>
          <a:p>
            <a:pPr lvl="1">
              <a:buClr>
                <a:schemeClr val="accent3">
                  <a:lumMod val="50000"/>
                </a:schemeClr>
              </a:buClr>
              <a:buSzPct val="90000"/>
              <a:buFont typeface="Wingdings" panose="05000000000000000000" pitchFamily="2" charset="2"/>
              <a:buChar char="Ø"/>
            </a:pPr>
            <a:r>
              <a:rPr lang="en-US" sz="2400" spc="100" dirty="0">
                <a:solidFill>
                  <a:schemeClr val="tx1">
                    <a:lumMod val="75000"/>
                    <a:lumOff val="25000"/>
                  </a:schemeClr>
                </a:solidFill>
                <a:latin typeface="Arial" panose="020B0604020202020204" pitchFamily="34" charset="0"/>
                <a:cs typeface="Arial" panose="020B0604020202020204" pitchFamily="34" charset="0"/>
              </a:rPr>
              <a:t>NOTE: if these expenses are Service Related; DSO/CSO - Line 14</a:t>
            </a:r>
          </a:p>
          <a:p>
            <a:pPr lvl="1">
              <a:buClr>
                <a:schemeClr val="accent3">
                  <a:lumMod val="50000"/>
                </a:schemeClr>
              </a:buClr>
              <a:buSzPct val="90000"/>
              <a:buFont typeface="Wingdings" panose="05000000000000000000" pitchFamily="2" charset="2"/>
              <a:buChar char="Ø"/>
            </a:pPr>
            <a:endParaRPr lang="en-US" spc="100" dirty="0">
              <a:solidFill>
                <a:schemeClr val="tx1">
                  <a:lumMod val="75000"/>
                  <a:lumOff val="25000"/>
                </a:schemeClr>
              </a:solidFill>
              <a:latin typeface="Arial" panose="020B0604020202020204" pitchFamily="34" charset="0"/>
              <a:cs typeface="Arial" panose="020B0604020202020204" pitchFamily="34" charset="0"/>
            </a:endParaRPr>
          </a:p>
          <a:p>
            <a:pPr>
              <a:buClr>
                <a:schemeClr val="accent3">
                  <a:lumMod val="50000"/>
                </a:schemeClr>
              </a:buClr>
              <a:buSzPct val="90000"/>
              <a:buFont typeface="Wingdings" panose="05000000000000000000" pitchFamily="2" charset="2"/>
              <a:buChar char="Ø"/>
            </a:pPr>
            <a:r>
              <a:rPr lang="en-US" b="1" spc="100" dirty="0">
                <a:solidFill>
                  <a:schemeClr val="tx1">
                    <a:lumMod val="75000"/>
                    <a:lumOff val="25000"/>
                  </a:schemeClr>
                </a:solidFill>
                <a:latin typeface="Arial" panose="020B0604020202020204" pitchFamily="34" charset="0"/>
                <a:cs typeface="Arial" panose="020B0604020202020204" pitchFamily="34" charset="0"/>
              </a:rPr>
              <a:t> </a:t>
            </a:r>
            <a:r>
              <a:rPr lang="en-US" sz="2800" b="1" spc="100" dirty="0">
                <a:solidFill>
                  <a:schemeClr val="tx1">
                    <a:lumMod val="75000"/>
                    <a:lumOff val="25000"/>
                  </a:schemeClr>
                </a:solidFill>
                <a:latin typeface="Arial" panose="020B0604020202020204" pitchFamily="34" charset="0"/>
                <a:cs typeface="Arial" panose="020B0604020202020204" pitchFamily="34" charset="0"/>
              </a:rPr>
              <a:t>Line 14: Service and Charitable Expenses</a:t>
            </a:r>
          </a:p>
          <a:p>
            <a:pPr lvl="1">
              <a:buClr>
                <a:schemeClr val="accent3">
                  <a:lumMod val="50000"/>
                </a:schemeClr>
              </a:buClr>
              <a:buSzPct val="90000"/>
              <a:buFont typeface="Wingdings" panose="05000000000000000000" pitchFamily="2" charset="2"/>
              <a:buChar char="Ø"/>
            </a:pPr>
            <a:r>
              <a:rPr lang="en-US" spc="100" dirty="0">
                <a:solidFill>
                  <a:schemeClr val="tx1">
                    <a:lumMod val="75000"/>
                    <a:lumOff val="25000"/>
                  </a:schemeClr>
                </a:solidFill>
                <a:latin typeface="Arial" panose="020B0604020202020204" pitchFamily="34" charset="0"/>
                <a:cs typeface="Arial" panose="020B0604020202020204" pitchFamily="34" charset="0"/>
              </a:rPr>
              <a:t> </a:t>
            </a:r>
            <a:r>
              <a:rPr lang="en-US" sz="2400" spc="100" dirty="0">
                <a:solidFill>
                  <a:schemeClr val="tx1">
                    <a:lumMod val="75000"/>
                    <a:lumOff val="25000"/>
                  </a:schemeClr>
                </a:solidFill>
                <a:latin typeface="Arial" panose="020B0604020202020204" pitchFamily="34" charset="0"/>
                <a:cs typeface="Arial" panose="020B0604020202020204" pitchFamily="34" charset="0"/>
              </a:rPr>
              <a:t>These expenses are for service programs and activities that provide DIRECT and SUBSTANTIAL benefit to disabled veterans and their families (Emergency Relief, Dept. Committees, NSF, NDVWSC, etc.)</a:t>
            </a:r>
          </a:p>
          <a:p>
            <a:pPr lvl="1">
              <a:buClr>
                <a:schemeClr val="accent3">
                  <a:lumMod val="50000"/>
                </a:schemeClr>
              </a:buClr>
              <a:buSzPct val="90000"/>
              <a:buFont typeface="Wingdings" panose="05000000000000000000" pitchFamily="2" charset="2"/>
              <a:buChar char="Ø"/>
            </a:pPr>
            <a:r>
              <a:rPr lang="en-US" sz="2000" spc="100" dirty="0">
                <a:solidFill>
                  <a:schemeClr val="tx1">
                    <a:lumMod val="75000"/>
                    <a:lumOff val="25000"/>
                  </a:schemeClr>
                </a:solidFill>
                <a:latin typeface="Arial" panose="020B0604020202020204" pitchFamily="34" charset="0"/>
                <a:cs typeface="Arial" panose="020B0604020202020204" pitchFamily="34" charset="0"/>
              </a:rPr>
              <a:t> </a:t>
            </a:r>
            <a:r>
              <a:rPr lang="en-US" sz="2400" spc="100" dirty="0">
                <a:solidFill>
                  <a:schemeClr val="tx1">
                    <a:lumMod val="75000"/>
                    <a:lumOff val="25000"/>
                  </a:schemeClr>
                </a:solidFill>
                <a:latin typeface="Arial" panose="020B0604020202020204" pitchFamily="34" charset="0"/>
                <a:cs typeface="Arial" panose="020B0604020202020204" pitchFamily="34" charset="0"/>
              </a:rPr>
              <a:t>This category is one of the hardest to justify</a:t>
            </a:r>
          </a:p>
          <a:p>
            <a:pPr lvl="2">
              <a:buClr>
                <a:schemeClr val="accent3">
                  <a:lumMod val="50000"/>
                </a:schemeClr>
              </a:buClr>
              <a:buSzPct val="90000"/>
              <a:buFont typeface="Wingdings" panose="05000000000000000000" pitchFamily="2" charset="2"/>
              <a:buChar char="Ø"/>
            </a:pPr>
            <a:r>
              <a:rPr lang="en-US" sz="2400" spc="100" dirty="0">
                <a:solidFill>
                  <a:schemeClr val="tx1">
                    <a:lumMod val="75000"/>
                    <a:lumOff val="25000"/>
                  </a:schemeClr>
                </a:solidFill>
                <a:latin typeface="Arial" panose="020B0604020202020204" pitchFamily="34" charset="0"/>
                <a:cs typeface="Arial" panose="020B0604020202020204" pitchFamily="34" charset="0"/>
              </a:rPr>
              <a:t> Food for Chapter Meetings is Line 21</a:t>
            </a:r>
          </a:p>
          <a:p>
            <a:pPr lvl="2">
              <a:buClr>
                <a:schemeClr val="accent3">
                  <a:lumMod val="50000"/>
                </a:schemeClr>
              </a:buClr>
              <a:buSzPct val="90000"/>
              <a:buFont typeface="Wingdings" panose="05000000000000000000" pitchFamily="2" charset="2"/>
              <a:buChar char="Ø"/>
            </a:pPr>
            <a:r>
              <a:rPr lang="en-US" sz="2400" spc="100" dirty="0">
                <a:solidFill>
                  <a:schemeClr val="tx1">
                    <a:lumMod val="75000"/>
                    <a:lumOff val="25000"/>
                  </a:schemeClr>
                </a:solidFill>
                <a:latin typeface="Arial" panose="020B0604020202020204" pitchFamily="34" charset="0"/>
                <a:cs typeface="Arial" panose="020B0604020202020204" pitchFamily="34" charset="0"/>
              </a:rPr>
              <a:t> Some Fund Raising is Line 21</a:t>
            </a:r>
          </a:p>
          <a:p>
            <a:pPr lvl="1">
              <a:buClr>
                <a:schemeClr val="accent3">
                  <a:lumMod val="50000"/>
                </a:schemeClr>
              </a:buClr>
              <a:buSzPct val="90000"/>
              <a:buFont typeface="Wingdings" panose="05000000000000000000" pitchFamily="2" charset="2"/>
              <a:buChar char="Ø"/>
            </a:pPr>
            <a:r>
              <a:rPr lang="en-US" sz="2400" spc="100" dirty="0">
                <a:solidFill>
                  <a:schemeClr val="tx1">
                    <a:lumMod val="75000"/>
                    <a:lumOff val="25000"/>
                  </a:schemeClr>
                </a:solidFill>
                <a:latin typeface="Arial" panose="020B0604020202020204" pitchFamily="34" charset="0"/>
                <a:cs typeface="Arial" panose="020B0604020202020204" pitchFamily="34" charset="0"/>
              </a:rPr>
              <a:t> Must substantiate with receipts or other supporting documentation</a:t>
            </a:r>
          </a:p>
        </p:txBody>
      </p:sp>
    </p:spTree>
    <p:extLst>
      <p:ext uri="{BB962C8B-B14F-4D97-AF65-F5344CB8AC3E}">
        <p14:creationId xmlns:p14="http://schemas.microsoft.com/office/powerpoint/2010/main" val="174734664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8BB434"/>
      </a:accent1>
      <a:accent2>
        <a:srgbClr val="33A583"/>
      </a:accent2>
      <a:accent3>
        <a:srgbClr val="3594B4"/>
      </a:accent3>
      <a:accent4>
        <a:srgbClr val="6063B4"/>
      </a:accent4>
      <a:accent5>
        <a:srgbClr val="D35731"/>
      </a:accent5>
      <a:accent6>
        <a:srgbClr val="EBAC4B"/>
      </a:accent6>
      <a:hlink>
        <a:srgbClr val="65AD30"/>
      </a:hlink>
      <a:folHlink>
        <a:srgbClr val="8ED25B"/>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1A9F9826-882C-40B9-8F38-5A3B8CFD19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TM10001114[[fn=Gallery]]</Template>
  <TotalTime>230</TotalTime>
  <Words>1037</Words>
  <Application>Microsoft Office PowerPoint</Application>
  <PresentationFormat>Widescreen</PresentationFormat>
  <Paragraphs>154</Paragraphs>
  <Slides>18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Arial Nova</vt:lpstr>
      <vt:lpstr>Calibri</vt:lpstr>
      <vt:lpstr>Corbel</vt:lpstr>
      <vt:lpstr>Wingdings</vt:lpstr>
      <vt:lpstr>Parallax</vt:lpstr>
      <vt:lpstr>PowerPoint Presentation</vt:lpstr>
      <vt:lpstr>ANNUAL FINANCIAL REPORT  (AFR)</vt:lpstr>
      <vt:lpstr>Instructor</vt:lpstr>
      <vt:lpstr>DAV Mission Statement</vt:lpstr>
      <vt:lpstr>What Am I To Do with the AFR ?</vt:lpstr>
      <vt:lpstr>Income: Lines 1 through 6</vt:lpstr>
      <vt:lpstr>Income Lines 8 through 10</vt:lpstr>
      <vt:lpstr>Expenses: Line 11 and 12</vt:lpstr>
      <vt:lpstr>Expenses: Line 13 and 14</vt:lpstr>
      <vt:lpstr>Expenses: Line 15 through17</vt:lpstr>
      <vt:lpstr>Expenses: Line 18 and 19</vt:lpstr>
      <vt:lpstr>Expenses: Line 20 and 21</vt:lpstr>
      <vt:lpstr>Expenses: Line 22 and Ending Balance</vt:lpstr>
      <vt:lpstr>Liquid Assets: Lines 23 through 27</vt:lpstr>
      <vt:lpstr>AFR Assistance Contact</vt:lpstr>
      <vt:lpstr>PowerPoint Presentation</vt:lpstr>
      <vt:lpstr>Department of Virginia Disabled American Veterans P.O. Box 7176 Roanoke, VA  24019-0147  540-206-2575       toll free: 866-706-5889  www.VirginiaDAV.org                                                         @DAVVirginia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Procunier</dc:creator>
  <cp:lastModifiedBy>Jim Procunier</cp:lastModifiedBy>
  <cp:revision>15</cp:revision>
  <dcterms:created xsi:type="dcterms:W3CDTF">2020-02-16T17:52:22Z</dcterms:created>
  <dcterms:modified xsi:type="dcterms:W3CDTF">2024-04-21T19:54:30Z</dcterms:modified>
</cp:coreProperties>
</file>