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0"/>
  </p:notesMasterIdLst>
  <p:sldIdLst>
    <p:sldId id="373" r:id="rId2"/>
    <p:sldId id="260" r:id="rId3"/>
    <p:sldId id="380" r:id="rId4"/>
    <p:sldId id="263" r:id="rId5"/>
    <p:sldId id="264" r:id="rId6"/>
    <p:sldId id="265" r:id="rId7"/>
    <p:sldId id="375" r:id="rId8"/>
    <p:sldId id="376" r:id="rId9"/>
    <p:sldId id="270" r:id="rId10"/>
    <p:sldId id="267" r:id="rId11"/>
    <p:sldId id="268" r:id="rId12"/>
    <p:sldId id="269" r:id="rId13"/>
    <p:sldId id="377" r:id="rId14"/>
    <p:sldId id="379" r:id="rId15"/>
    <p:sldId id="374" r:id="rId16"/>
    <p:sldId id="381" r:id="rId17"/>
    <p:sldId id="257" r:id="rId18"/>
    <p:sldId id="35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228BBA-8E59-4975-9888-E70274F907D3}" v="2488" dt="2022-02-24T01:42:49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Procunier" userId="c919d4f899bb5189" providerId="LiveId" clId="{E2228BBA-8E59-4975-9888-E70274F907D3}"/>
    <pc:docChg chg="custSel addSld delSld modSld sldOrd">
      <pc:chgData name="James Procunier" userId="c919d4f899bb5189" providerId="LiveId" clId="{E2228BBA-8E59-4975-9888-E70274F907D3}" dt="2022-02-24T01:42:49.400" v="4491"/>
      <pc:docMkLst>
        <pc:docMk/>
      </pc:docMkLst>
      <pc:sldChg chg="delSp modSp mod modTransition">
        <pc:chgData name="James Procunier" userId="c919d4f899bb5189" providerId="LiveId" clId="{E2228BBA-8E59-4975-9888-E70274F907D3}" dt="2022-02-08T18:50:59.739" v="4399"/>
        <pc:sldMkLst>
          <pc:docMk/>
          <pc:sldMk cId="3163122419" sldId="257"/>
        </pc:sldMkLst>
        <pc:spChg chg="mod">
          <ac:chgData name="James Procunier" userId="c919d4f899bb5189" providerId="LiveId" clId="{E2228BBA-8E59-4975-9888-E70274F907D3}" dt="2022-02-07T20:25:53.865" v="2033" actId="20577"/>
          <ac:spMkLst>
            <pc:docMk/>
            <pc:sldMk cId="3163122419" sldId="257"/>
            <ac:spMk id="6" creationId="{00000000-0000-0000-0000-000000000000}"/>
          </ac:spMkLst>
        </pc:spChg>
        <pc:spChg chg="mod">
          <ac:chgData name="James Procunier" userId="c919d4f899bb5189" providerId="LiveId" clId="{E2228BBA-8E59-4975-9888-E70274F907D3}" dt="2022-02-08T18:50:59.739" v="4399"/>
          <ac:spMkLst>
            <pc:docMk/>
            <pc:sldMk cId="3163122419" sldId="257"/>
            <ac:spMk id="7" creationId="{00000000-0000-0000-0000-000000000000}"/>
          </ac:spMkLst>
        </pc:spChg>
        <pc:grpChg chg="mod">
          <ac:chgData name="James Procunier" userId="c919d4f899bb5189" providerId="LiveId" clId="{E2228BBA-8E59-4975-9888-E70274F907D3}" dt="2022-02-07T21:45:40.669" v="2666" actId="1076"/>
          <ac:grpSpMkLst>
            <pc:docMk/>
            <pc:sldMk cId="3163122419" sldId="257"/>
            <ac:grpSpMk id="11" creationId="{2CE876A6-7AE7-4680-8C7A-218CC5870907}"/>
          </ac:grpSpMkLst>
        </pc:grpChg>
        <pc:picChg chg="del">
          <ac:chgData name="James Procunier" userId="c919d4f899bb5189" providerId="LiveId" clId="{E2228BBA-8E59-4975-9888-E70274F907D3}" dt="2022-02-07T21:45:08.127" v="2658" actId="478"/>
          <ac:picMkLst>
            <pc:docMk/>
            <pc:sldMk cId="3163122419" sldId="257"/>
            <ac:picMk id="2" creationId="{00000000-0000-0000-0000-000000000000}"/>
          </ac:picMkLst>
        </pc:picChg>
      </pc:sldChg>
      <pc:sldChg chg="modSp mod modTransition">
        <pc:chgData name="James Procunier" userId="c919d4f899bb5189" providerId="LiveId" clId="{E2228BBA-8E59-4975-9888-E70274F907D3}" dt="2022-02-08T18:51:18.234" v="4401"/>
        <pc:sldMkLst>
          <pc:docMk/>
          <pc:sldMk cId="2922654476" sldId="260"/>
        </pc:sldMkLst>
        <pc:spChg chg="mod">
          <ac:chgData name="James Procunier" userId="c919d4f899bb5189" providerId="LiveId" clId="{E2228BBA-8E59-4975-9888-E70274F907D3}" dt="2022-02-08T18:51:18.234" v="4401"/>
          <ac:spMkLst>
            <pc:docMk/>
            <pc:sldMk cId="2922654476" sldId="260"/>
            <ac:spMk id="3" creationId="{42F3691C-2D68-4011-8474-44BFD410D6AE}"/>
          </ac:spMkLst>
        </pc:spChg>
        <pc:spChg chg="mod">
          <ac:chgData name="James Procunier" userId="c919d4f899bb5189" providerId="LiveId" clId="{E2228BBA-8E59-4975-9888-E70274F907D3}" dt="2022-02-07T20:20:59.680" v="1883" actId="20577"/>
          <ac:spMkLst>
            <pc:docMk/>
            <pc:sldMk cId="2922654476" sldId="260"/>
            <ac:spMk id="10" creationId="{BD347A6D-D7C1-473E-B895-4FD93C9DE2D9}"/>
          </ac:spMkLst>
        </pc:spChg>
        <pc:picChg chg="mod">
          <ac:chgData name="James Procunier" userId="c919d4f899bb5189" providerId="LiveId" clId="{E2228BBA-8E59-4975-9888-E70274F907D3}" dt="2022-02-07T21:48:00.233" v="2680" actId="14861"/>
          <ac:picMkLst>
            <pc:docMk/>
            <pc:sldMk cId="2922654476" sldId="260"/>
            <ac:picMk id="5" creationId="{42065047-F939-4186-99B9-5744588B06FA}"/>
          </ac:picMkLst>
        </pc:picChg>
      </pc:sldChg>
      <pc:sldChg chg="modSp mod modTransition">
        <pc:chgData name="James Procunier" userId="c919d4f899bb5189" providerId="LiveId" clId="{E2228BBA-8E59-4975-9888-E70274F907D3}" dt="2022-02-08T18:03:46.338" v="4188" actId="947"/>
        <pc:sldMkLst>
          <pc:docMk/>
          <pc:sldMk cId="3983392918" sldId="263"/>
        </pc:sldMkLst>
        <pc:spChg chg="mod">
          <ac:chgData name="James Procunier" userId="c919d4f899bb5189" providerId="LiveId" clId="{E2228BBA-8E59-4975-9888-E70274F907D3}" dt="2022-02-08T17:56:34.845" v="4003" actId="113"/>
          <ac:spMkLst>
            <pc:docMk/>
            <pc:sldMk cId="3983392918" sldId="263"/>
            <ac:spMk id="2" creationId="{86A78141-EFFB-45C0-94A0-8ABF2F83E040}"/>
          </ac:spMkLst>
        </pc:spChg>
        <pc:spChg chg="mod">
          <ac:chgData name="James Procunier" userId="c919d4f899bb5189" providerId="LiveId" clId="{E2228BBA-8E59-4975-9888-E70274F907D3}" dt="2022-02-07T21:47:27.880" v="2678" actId="207"/>
          <ac:spMkLst>
            <pc:docMk/>
            <pc:sldMk cId="3983392918" sldId="263"/>
            <ac:spMk id="4" creationId="{00000000-0000-0000-0000-000000000000}"/>
          </ac:spMkLst>
        </pc:spChg>
        <pc:spChg chg="mod">
          <ac:chgData name="James Procunier" userId="c919d4f899bb5189" providerId="LiveId" clId="{E2228BBA-8E59-4975-9888-E70274F907D3}" dt="2022-02-08T18:03:46.338" v="4188" actId="947"/>
          <ac:spMkLst>
            <pc:docMk/>
            <pc:sldMk cId="3983392918" sldId="263"/>
            <ac:spMk id="7" creationId="{00000000-0000-0000-0000-000000000000}"/>
          </ac:spMkLst>
        </pc:spChg>
      </pc:sldChg>
      <pc:sldChg chg="addSp delSp modSp mod modTransition modAnim">
        <pc:chgData name="James Procunier" userId="c919d4f899bb5189" providerId="LiveId" clId="{E2228BBA-8E59-4975-9888-E70274F907D3}" dt="2022-02-23T15:45:50.246" v="4450" actId="20577"/>
        <pc:sldMkLst>
          <pc:docMk/>
          <pc:sldMk cId="655323484" sldId="264"/>
        </pc:sldMkLst>
        <pc:spChg chg="add mod">
          <ac:chgData name="James Procunier" userId="c919d4f899bb5189" providerId="LiveId" clId="{E2228BBA-8E59-4975-9888-E70274F907D3}" dt="2022-02-23T15:45:50.246" v="4450" actId="20577"/>
          <ac:spMkLst>
            <pc:docMk/>
            <pc:sldMk cId="655323484" sldId="264"/>
            <ac:spMk id="2" creationId="{2243BA5B-A615-47C7-A5B9-42D58F31B403}"/>
          </ac:spMkLst>
        </pc:spChg>
        <pc:spChg chg="add del mod">
          <ac:chgData name="James Procunier" userId="c919d4f899bb5189" providerId="LiveId" clId="{E2228BBA-8E59-4975-9888-E70274F907D3}" dt="2022-02-08T18:03:33.381" v="4187"/>
          <ac:spMkLst>
            <pc:docMk/>
            <pc:sldMk cId="655323484" sldId="264"/>
            <ac:spMk id="3" creationId="{7CFC0CE2-DF75-451C-A638-AED929B5BE14}"/>
          </ac:spMkLst>
        </pc:spChg>
        <pc:spChg chg="add del mod">
          <ac:chgData name="James Procunier" userId="c919d4f899bb5189" providerId="LiveId" clId="{E2228BBA-8E59-4975-9888-E70274F907D3}" dt="2022-02-07T18:33:42.182" v="392" actId="478"/>
          <ac:spMkLst>
            <pc:docMk/>
            <pc:sldMk cId="655323484" sldId="264"/>
            <ac:spMk id="3" creationId="{9C56585A-00F5-4EC2-9509-D2C981A109C8}"/>
          </ac:spMkLst>
        </pc:spChg>
        <pc:spChg chg="add mod">
          <ac:chgData name="James Procunier" userId="c919d4f899bb5189" providerId="LiveId" clId="{E2228BBA-8E59-4975-9888-E70274F907D3}" dt="2022-02-08T17:58:45.427" v="4014" actId="207"/>
          <ac:spMkLst>
            <pc:docMk/>
            <pc:sldMk cId="655323484" sldId="264"/>
            <ac:spMk id="4" creationId="{DED1B55E-7F7E-45CC-ADC9-8111A6FFFC94}"/>
          </ac:spMkLst>
        </pc:spChg>
        <pc:spChg chg="mod">
          <ac:chgData name="James Procunier" userId="c919d4f899bb5189" providerId="LiveId" clId="{E2228BBA-8E59-4975-9888-E70274F907D3}" dt="2022-02-08T18:03:30.826" v="4185" actId="947"/>
          <ac:spMkLst>
            <pc:docMk/>
            <pc:sldMk cId="655323484" sldId="264"/>
            <ac:spMk id="7" creationId="{00000000-0000-0000-0000-000000000000}"/>
          </ac:spMkLst>
        </pc:spChg>
        <pc:spChg chg="mod">
          <ac:chgData name="James Procunier" userId="c919d4f899bb5189" providerId="LiveId" clId="{E2228BBA-8E59-4975-9888-E70274F907D3}" dt="2022-02-07T21:47:21.815" v="2677" actId="207"/>
          <ac:spMkLst>
            <pc:docMk/>
            <pc:sldMk cId="655323484" sldId="264"/>
            <ac:spMk id="8" creationId="{E6598087-D3EC-462F-89A8-E8B923701CFC}"/>
          </ac:spMkLst>
        </pc:spChg>
      </pc:sldChg>
      <pc:sldChg chg="addSp delSp modSp mod modTransition modAnim">
        <pc:chgData name="James Procunier" userId="c919d4f899bb5189" providerId="LiveId" clId="{E2228BBA-8E59-4975-9888-E70274F907D3}" dt="2022-02-08T19:00:58.072" v="4437" actId="1076"/>
        <pc:sldMkLst>
          <pc:docMk/>
          <pc:sldMk cId="3930347279" sldId="265"/>
        </pc:sldMkLst>
        <pc:spChg chg="mod">
          <ac:chgData name="James Procunier" userId="c919d4f899bb5189" providerId="LiveId" clId="{E2228BBA-8E59-4975-9888-E70274F907D3}" dt="2022-02-08T18:04:14.090" v="4189" actId="947"/>
          <ac:spMkLst>
            <pc:docMk/>
            <pc:sldMk cId="3930347279" sldId="265"/>
            <ac:spMk id="7" creationId="{00000000-0000-0000-0000-000000000000}"/>
          </ac:spMkLst>
        </pc:spChg>
        <pc:spChg chg="mod">
          <ac:chgData name="James Procunier" userId="c919d4f899bb5189" providerId="LiveId" clId="{E2228BBA-8E59-4975-9888-E70274F907D3}" dt="2022-02-07T21:46:56.047" v="2674" actId="207"/>
          <ac:spMkLst>
            <pc:docMk/>
            <pc:sldMk cId="3930347279" sldId="265"/>
            <ac:spMk id="8" creationId="{6E84BDE5-E249-43F6-839D-4B3C0C885A7C}"/>
          </ac:spMkLst>
        </pc:spChg>
        <pc:spChg chg="add del mod">
          <ac:chgData name="James Procunier" userId="c919d4f899bb5189" providerId="LiveId" clId="{E2228BBA-8E59-4975-9888-E70274F907D3}" dt="2022-02-07T19:04:30.594" v="739" actId="478"/>
          <ac:spMkLst>
            <pc:docMk/>
            <pc:sldMk cId="3930347279" sldId="265"/>
            <ac:spMk id="12" creationId="{DA44B319-84B9-4EC7-AF57-06340518EE93}"/>
          </ac:spMkLst>
        </pc:spChg>
        <pc:spChg chg="add del mod">
          <ac:chgData name="James Procunier" userId="c919d4f899bb5189" providerId="LiveId" clId="{E2228BBA-8E59-4975-9888-E70274F907D3}" dt="2022-02-07T19:01:47.850" v="668" actId="478"/>
          <ac:spMkLst>
            <pc:docMk/>
            <pc:sldMk cId="3930347279" sldId="265"/>
            <ac:spMk id="13" creationId="{4670CDCE-C5BB-4718-97DB-5B1FB9B6C2A5}"/>
          </ac:spMkLst>
        </pc:spChg>
        <pc:spChg chg="add del mod">
          <ac:chgData name="James Procunier" userId="c919d4f899bb5189" providerId="LiveId" clId="{E2228BBA-8E59-4975-9888-E70274F907D3}" dt="2022-02-07T19:01:52.137" v="670" actId="478"/>
          <ac:spMkLst>
            <pc:docMk/>
            <pc:sldMk cId="3930347279" sldId="265"/>
            <ac:spMk id="14" creationId="{BC556BC3-AA34-4264-BF30-68C581DA4286}"/>
          </ac:spMkLst>
        </pc:spChg>
        <pc:spChg chg="add del mod">
          <ac:chgData name="James Procunier" userId="c919d4f899bb5189" providerId="LiveId" clId="{E2228BBA-8E59-4975-9888-E70274F907D3}" dt="2022-02-07T19:01:49.938" v="669" actId="478"/>
          <ac:spMkLst>
            <pc:docMk/>
            <pc:sldMk cId="3930347279" sldId="265"/>
            <ac:spMk id="15" creationId="{F0B26A7C-62BB-495F-B48B-576D854305DA}"/>
          </ac:spMkLst>
        </pc:spChg>
        <pc:spChg chg="add mod">
          <ac:chgData name="James Procunier" userId="c919d4f899bb5189" providerId="LiveId" clId="{E2228BBA-8E59-4975-9888-E70274F907D3}" dt="2022-02-08T18:12:20.951" v="4224" actId="20577"/>
          <ac:spMkLst>
            <pc:docMk/>
            <pc:sldMk cId="3930347279" sldId="265"/>
            <ac:spMk id="16" creationId="{2A28D7FE-9613-4174-993C-C511C2CBC23D}"/>
          </ac:spMkLst>
        </pc:spChg>
        <pc:spChg chg="add mod">
          <ac:chgData name="James Procunier" userId="c919d4f899bb5189" providerId="LiveId" clId="{E2228BBA-8E59-4975-9888-E70274F907D3}" dt="2022-02-07T19:10:35.658" v="820" actId="164"/>
          <ac:spMkLst>
            <pc:docMk/>
            <pc:sldMk cId="3930347279" sldId="265"/>
            <ac:spMk id="17" creationId="{EE650DAA-D6B2-45B3-87D6-8302AB2D1747}"/>
          </ac:spMkLst>
        </pc:spChg>
        <pc:spChg chg="add mod">
          <ac:chgData name="James Procunier" userId="c919d4f899bb5189" providerId="LiveId" clId="{E2228BBA-8E59-4975-9888-E70274F907D3}" dt="2022-02-07T19:09:29.836" v="805" actId="207"/>
          <ac:spMkLst>
            <pc:docMk/>
            <pc:sldMk cId="3930347279" sldId="265"/>
            <ac:spMk id="18" creationId="{8308FCA7-96DA-4400-92EB-5310D7FC9744}"/>
          </ac:spMkLst>
        </pc:spChg>
        <pc:spChg chg="add mod">
          <ac:chgData name="James Procunier" userId="c919d4f899bb5189" providerId="LiveId" clId="{E2228BBA-8E59-4975-9888-E70274F907D3}" dt="2022-02-07T19:09:23.811" v="804" actId="207"/>
          <ac:spMkLst>
            <pc:docMk/>
            <pc:sldMk cId="3930347279" sldId="265"/>
            <ac:spMk id="19" creationId="{8378DE30-31BD-4AB5-B50E-EBC89400AB10}"/>
          </ac:spMkLst>
        </pc:spChg>
        <pc:spChg chg="add mod">
          <ac:chgData name="James Procunier" userId="c919d4f899bb5189" providerId="LiveId" clId="{E2228BBA-8E59-4975-9888-E70274F907D3}" dt="2022-02-07T19:09:52.001" v="811" actId="1076"/>
          <ac:spMkLst>
            <pc:docMk/>
            <pc:sldMk cId="3930347279" sldId="265"/>
            <ac:spMk id="20" creationId="{6A315CF0-6A33-4DB4-AEBE-C71B443AEA0F}"/>
          </ac:spMkLst>
        </pc:spChg>
        <pc:spChg chg="add mod">
          <ac:chgData name="James Procunier" userId="c919d4f899bb5189" providerId="LiveId" clId="{E2228BBA-8E59-4975-9888-E70274F907D3}" dt="2022-02-07T19:09:37.636" v="807" actId="113"/>
          <ac:spMkLst>
            <pc:docMk/>
            <pc:sldMk cId="3930347279" sldId="265"/>
            <ac:spMk id="21" creationId="{326BEC86-C007-42CB-BEEF-53AC5F3BDADD}"/>
          </ac:spMkLst>
        </pc:spChg>
        <pc:spChg chg="add mod">
          <ac:chgData name="James Procunier" userId="c919d4f899bb5189" providerId="LiveId" clId="{E2228BBA-8E59-4975-9888-E70274F907D3}" dt="2022-02-07T21:55:17.366" v="2796" actId="1076"/>
          <ac:spMkLst>
            <pc:docMk/>
            <pc:sldMk cId="3930347279" sldId="265"/>
            <ac:spMk id="28" creationId="{E5370D8A-5886-4BAD-9998-E8A9F2715806}"/>
          </ac:spMkLst>
        </pc:spChg>
        <pc:spChg chg="add mod">
          <ac:chgData name="James Procunier" userId="c919d4f899bb5189" providerId="LiveId" clId="{E2228BBA-8E59-4975-9888-E70274F907D3}" dt="2022-02-08T19:00:40.328" v="4432" actId="14100"/>
          <ac:spMkLst>
            <pc:docMk/>
            <pc:sldMk cId="3930347279" sldId="265"/>
            <ac:spMk id="29" creationId="{66F17BA5-47B5-4CE8-A1BB-894A7D998FF2}"/>
          </ac:spMkLst>
        </pc:spChg>
        <pc:spChg chg="add mod">
          <ac:chgData name="James Procunier" userId="c919d4f899bb5189" providerId="LiveId" clId="{E2228BBA-8E59-4975-9888-E70274F907D3}" dt="2022-02-08T18:10:39.542" v="4217" actId="14100"/>
          <ac:spMkLst>
            <pc:docMk/>
            <pc:sldMk cId="3930347279" sldId="265"/>
            <ac:spMk id="30" creationId="{860F407F-5A41-4212-A302-638B333E70AF}"/>
          </ac:spMkLst>
        </pc:spChg>
        <pc:spChg chg="add del mod">
          <ac:chgData name="James Procunier" userId="c919d4f899bb5189" providerId="LiveId" clId="{E2228BBA-8E59-4975-9888-E70274F907D3}" dt="2022-02-07T19:13:08.504" v="833" actId="478"/>
          <ac:spMkLst>
            <pc:docMk/>
            <pc:sldMk cId="3930347279" sldId="265"/>
            <ac:spMk id="31" creationId="{23326A6E-9CA4-4D79-AFA1-B9A592320845}"/>
          </ac:spMkLst>
        </pc:spChg>
        <pc:spChg chg="add del mod topLvl">
          <ac:chgData name="James Procunier" userId="c919d4f899bb5189" providerId="LiveId" clId="{E2228BBA-8E59-4975-9888-E70274F907D3}" dt="2022-02-07T19:08:08.398" v="791" actId="478"/>
          <ac:spMkLst>
            <pc:docMk/>
            <pc:sldMk cId="3930347279" sldId="265"/>
            <ac:spMk id="32" creationId="{0443E115-B569-43B1-86E7-4DD4C367DCCC}"/>
          </ac:spMkLst>
        </pc:spChg>
        <pc:spChg chg="add mod topLvl">
          <ac:chgData name="James Procunier" userId="c919d4f899bb5189" providerId="LiveId" clId="{E2228BBA-8E59-4975-9888-E70274F907D3}" dt="2022-02-08T19:00:58.072" v="4437" actId="1076"/>
          <ac:spMkLst>
            <pc:docMk/>
            <pc:sldMk cId="3930347279" sldId="265"/>
            <ac:spMk id="33" creationId="{E8825A16-FD25-45A4-931E-3C6857AD6196}"/>
          </ac:spMkLst>
        </pc:spChg>
        <pc:spChg chg="mod">
          <ac:chgData name="James Procunier" userId="c919d4f899bb5189" providerId="LiveId" clId="{E2228BBA-8E59-4975-9888-E70274F907D3}" dt="2022-02-07T21:54:18.782" v="2785" actId="20577"/>
          <ac:spMkLst>
            <pc:docMk/>
            <pc:sldMk cId="3930347279" sldId="265"/>
            <ac:spMk id="42" creationId="{0923ACDC-A3BB-44F2-ABB8-FB60DB993742}"/>
          </ac:spMkLst>
        </pc:spChg>
        <pc:spChg chg="mod">
          <ac:chgData name="James Procunier" userId="c919d4f899bb5189" providerId="LiveId" clId="{E2228BBA-8E59-4975-9888-E70274F907D3}" dt="2022-02-08T19:00:26.448" v="4430" actId="1076"/>
          <ac:spMkLst>
            <pc:docMk/>
            <pc:sldMk cId="3930347279" sldId="265"/>
            <ac:spMk id="43" creationId="{9F10B149-974B-4C0B-92BA-97FEA9446196}"/>
          </ac:spMkLst>
        </pc:spChg>
        <pc:grpChg chg="add del mod">
          <ac:chgData name="James Procunier" userId="c919d4f899bb5189" providerId="LiveId" clId="{E2228BBA-8E59-4975-9888-E70274F907D3}" dt="2022-02-07T19:08:08.398" v="791" actId="478"/>
          <ac:grpSpMkLst>
            <pc:docMk/>
            <pc:sldMk cId="3930347279" sldId="265"/>
            <ac:grpSpMk id="34" creationId="{8847014F-874D-488F-96D7-DEDB71A1996F}"/>
          </ac:grpSpMkLst>
        </pc:grpChg>
        <pc:grpChg chg="add mod">
          <ac:chgData name="James Procunier" userId="c919d4f899bb5189" providerId="LiveId" clId="{E2228BBA-8E59-4975-9888-E70274F907D3}" dt="2022-02-08T19:00:53.602" v="4436" actId="1076"/>
          <ac:grpSpMkLst>
            <pc:docMk/>
            <pc:sldMk cId="3930347279" sldId="265"/>
            <ac:grpSpMk id="35" creationId="{CF784056-907A-41CB-AD7E-51D097DB6165}"/>
          </ac:grpSpMkLst>
        </pc:grpChg>
        <pc:grpChg chg="add mod">
          <ac:chgData name="James Procunier" userId="c919d4f899bb5189" providerId="LiveId" clId="{E2228BBA-8E59-4975-9888-E70274F907D3}" dt="2022-02-07T19:09:47.513" v="810" actId="14100"/>
          <ac:grpSpMkLst>
            <pc:docMk/>
            <pc:sldMk cId="3930347279" sldId="265"/>
            <ac:grpSpMk id="36" creationId="{BBCC7D15-82FF-48BD-9FF7-D2D36309BF72}"/>
          </ac:grpSpMkLst>
        </pc:grpChg>
        <pc:grpChg chg="add mod">
          <ac:chgData name="James Procunier" userId="c919d4f899bb5189" providerId="LiveId" clId="{E2228BBA-8E59-4975-9888-E70274F907D3}" dt="2022-02-08T19:00:36.152" v="4431" actId="1076"/>
          <ac:grpSpMkLst>
            <pc:docMk/>
            <pc:sldMk cId="3930347279" sldId="265"/>
            <ac:grpSpMk id="37" creationId="{CB5F7C44-DA79-4778-8CEB-363335198B20}"/>
          </ac:grpSpMkLst>
        </pc:grpChg>
        <pc:grpChg chg="add mod">
          <ac:chgData name="James Procunier" userId="c919d4f899bb5189" providerId="LiveId" clId="{E2228BBA-8E59-4975-9888-E70274F907D3}" dt="2022-02-07T21:55:03.821" v="2793" actId="1076"/>
          <ac:grpSpMkLst>
            <pc:docMk/>
            <pc:sldMk cId="3930347279" sldId="265"/>
            <ac:grpSpMk id="38" creationId="{3BE0210A-DAE0-4C75-A397-DA06841EF375}"/>
          </ac:grpSpMkLst>
        </pc:grpChg>
        <pc:grpChg chg="add mod">
          <ac:chgData name="James Procunier" userId="c919d4f899bb5189" providerId="LiveId" clId="{E2228BBA-8E59-4975-9888-E70274F907D3}" dt="2022-02-07T21:03:46.445" v="2569" actId="14861"/>
          <ac:grpSpMkLst>
            <pc:docMk/>
            <pc:sldMk cId="3930347279" sldId="265"/>
            <ac:grpSpMk id="39" creationId="{83E11B9F-3E24-4A04-B954-1B0281F2B106}"/>
          </ac:grpSpMkLst>
        </pc:grpChg>
        <pc:grpChg chg="add mod">
          <ac:chgData name="James Procunier" userId="c919d4f899bb5189" providerId="LiveId" clId="{E2228BBA-8E59-4975-9888-E70274F907D3}" dt="2022-02-07T21:03:59.710" v="2571" actId="14100"/>
          <ac:grpSpMkLst>
            <pc:docMk/>
            <pc:sldMk cId="3930347279" sldId="265"/>
            <ac:grpSpMk id="40" creationId="{3A6A8793-A0A0-40C2-9EA8-44371B7DCD27}"/>
          </ac:grpSpMkLst>
        </pc:grpChg>
        <pc:grpChg chg="add mod">
          <ac:chgData name="James Procunier" userId="c919d4f899bb5189" providerId="LiveId" clId="{E2228BBA-8E59-4975-9888-E70274F907D3}" dt="2022-02-08T19:00:23.061" v="4429" actId="1076"/>
          <ac:grpSpMkLst>
            <pc:docMk/>
            <pc:sldMk cId="3930347279" sldId="265"/>
            <ac:grpSpMk id="41" creationId="{DF2C4ED0-03CA-4AD1-AFA0-4BE35487F198}"/>
          </ac:grpSpMkLst>
        </pc:grpChg>
        <pc:picChg chg="add mod">
          <ac:chgData name="James Procunier" userId="c919d4f899bb5189" providerId="LiveId" clId="{E2228BBA-8E59-4975-9888-E70274F907D3}" dt="2022-02-07T19:10:35.658" v="820" actId="164"/>
          <ac:picMkLst>
            <pc:docMk/>
            <pc:sldMk cId="3930347279" sldId="265"/>
            <ac:picMk id="3" creationId="{8829B2D9-D87C-4720-9DAA-FBF9B6BAFCA0}"/>
          </ac:picMkLst>
        </pc:picChg>
        <pc:picChg chg="add mod">
          <ac:chgData name="James Procunier" userId="c919d4f899bb5189" providerId="LiveId" clId="{E2228BBA-8E59-4975-9888-E70274F907D3}" dt="2022-02-07T19:10:25.147" v="819" actId="164"/>
          <ac:picMkLst>
            <pc:docMk/>
            <pc:sldMk cId="3930347279" sldId="265"/>
            <ac:picMk id="9" creationId="{181367BD-1C70-411B-94E8-97DC83AB7213}"/>
          </ac:picMkLst>
        </pc:picChg>
        <pc:picChg chg="add del mod">
          <ac:chgData name="James Procunier" userId="c919d4f899bb5189" providerId="LiveId" clId="{E2228BBA-8E59-4975-9888-E70274F907D3}" dt="2022-02-07T18:55:05.521" v="508" actId="478"/>
          <ac:picMkLst>
            <pc:docMk/>
            <pc:sldMk cId="3930347279" sldId="265"/>
            <ac:picMk id="11" creationId="{CC392E6A-CBA4-4019-8715-5DA8400F7E23}"/>
          </ac:picMkLst>
        </pc:picChg>
        <pc:cxnChg chg="add del mod">
          <ac:chgData name="James Procunier" userId="c919d4f899bb5189" providerId="LiveId" clId="{E2228BBA-8E59-4975-9888-E70274F907D3}" dt="2022-02-07T19:05:51.178" v="748" actId="478"/>
          <ac:cxnSpMkLst>
            <pc:docMk/>
            <pc:sldMk cId="3930347279" sldId="265"/>
            <ac:cxnSpMk id="23" creationId="{69FA713D-1239-4D5A-9334-6CA5191DCBF4}"/>
          </ac:cxnSpMkLst>
        </pc:cxnChg>
      </pc:sldChg>
      <pc:sldChg chg="addSp delSp modSp del mod">
        <pc:chgData name="James Procunier" userId="c919d4f899bb5189" providerId="LiveId" clId="{E2228BBA-8E59-4975-9888-E70274F907D3}" dt="2022-02-07T18:48:46.613" v="466" actId="47"/>
        <pc:sldMkLst>
          <pc:docMk/>
          <pc:sldMk cId="1980924108" sldId="266"/>
        </pc:sldMkLst>
        <pc:spChg chg="add del mod">
          <ac:chgData name="James Procunier" userId="c919d4f899bb5189" providerId="LiveId" clId="{E2228BBA-8E59-4975-9888-E70274F907D3}" dt="2022-02-07T18:48:36.246" v="465" actId="478"/>
          <ac:spMkLst>
            <pc:docMk/>
            <pc:sldMk cId="1980924108" sldId="266"/>
            <ac:spMk id="2" creationId="{C062BC1F-7B20-4520-8350-C640CDF582B3}"/>
          </ac:spMkLst>
        </pc:spChg>
        <pc:spChg chg="add mod">
          <ac:chgData name="James Procunier" userId="c919d4f899bb5189" providerId="LiveId" clId="{E2228BBA-8E59-4975-9888-E70274F907D3}" dt="2022-02-07T18:48:36.246" v="465" actId="478"/>
          <ac:spMkLst>
            <pc:docMk/>
            <pc:sldMk cId="1980924108" sldId="266"/>
            <ac:spMk id="3" creationId="{8006623D-6825-4E2D-A45D-11570A489FFB}"/>
          </ac:spMkLst>
        </pc:spChg>
        <pc:spChg chg="del mod">
          <ac:chgData name="James Procunier" userId="c919d4f899bb5189" providerId="LiveId" clId="{E2228BBA-8E59-4975-9888-E70274F907D3}" dt="2022-02-07T18:48:36.246" v="465" actId="478"/>
          <ac:spMkLst>
            <pc:docMk/>
            <pc:sldMk cId="1980924108" sldId="266"/>
            <ac:spMk id="7" creationId="{00000000-0000-0000-0000-000000000000}"/>
          </ac:spMkLst>
        </pc:spChg>
      </pc:sldChg>
      <pc:sldChg chg="addSp delSp modSp mod ord modTransition delAnim modAnim">
        <pc:chgData name="James Procunier" userId="c919d4f899bb5189" providerId="LiveId" clId="{E2228BBA-8E59-4975-9888-E70274F907D3}" dt="2022-02-23T15:51:52.092" v="4452" actId="6549"/>
        <pc:sldMkLst>
          <pc:docMk/>
          <pc:sldMk cId="3504488951" sldId="267"/>
        </pc:sldMkLst>
        <pc:spChg chg="add mod">
          <ac:chgData name="James Procunier" userId="c919d4f899bb5189" providerId="LiveId" clId="{E2228BBA-8E59-4975-9888-E70274F907D3}" dt="2022-02-23T15:51:52.092" v="4452" actId="6549"/>
          <ac:spMkLst>
            <pc:docMk/>
            <pc:sldMk cId="3504488951" sldId="267"/>
            <ac:spMk id="4" creationId="{07B83A2F-72CB-4C80-8DA2-A52FFD0E4FFE}"/>
          </ac:spMkLst>
        </pc:spChg>
        <pc:spChg chg="mod">
          <ac:chgData name="James Procunier" userId="c919d4f899bb5189" providerId="LiveId" clId="{E2228BBA-8E59-4975-9888-E70274F907D3}" dt="2022-02-08T18:06:42.050" v="4209" actId="947"/>
          <ac:spMkLst>
            <pc:docMk/>
            <pc:sldMk cId="3504488951" sldId="267"/>
            <ac:spMk id="7" creationId="{00000000-0000-0000-0000-000000000000}"/>
          </ac:spMkLst>
        </pc:spChg>
        <pc:spChg chg="mod">
          <ac:chgData name="James Procunier" userId="c919d4f899bb5189" providerId="LiveId" clId="{E2228BBA-8E59-4975-9888-E70274F907D3}" dt="2022-02-07T21:46:23.368" v="2670" actId="207"/>
          <ac:spMkLst>
            <pc:docMk/>
            <pc:sldMk cId="3504488951" sldId="267"/>
            <ac:spMk id="8" creationId="{1667DA4C-3A8B-4468-AE01-C63F50D8FF40}"/>
          </ac:spMkLst>
        </pc:spChg>
        <pc:spChg chg="add mod">
          <ac:chgData name="James Procunier" userId="c919d4f899bb5189" providerId="LiveId" clId="{E2228BBA-8E59-4975-9888-E70274F907D3}" dt="2022-02-07T21:00:24.967" v="2504" actId="1076"/>
          <ac:spMkLst>
            <pc:docMk/>
            <pc:sldMk cId="3504488951" sldId="267"/>
            <ac:spMk id="9" creationId="{D1CA142E-F802-43C1-BF65-7514116F1654}"/>
          </ac:spMkLst>
        </pc:spChg>
        <pc:spChg chg="add mod">
          <ac:chgData name="James Procunier" userId="c919d4f899bb5189" providerId="LiveId" clId="{E2228BBA-8E59-4975-9888-E70274F907D3}" dt="2022-02-07T20:04:28.350" v="1331" actId="164"/>
          <ac:spMkLst>
            <pc:docMk/>
            <pc:sldMk cId="3504488951" sldId="267"/>
            <ac:spMk id="10" creationId="{A0411EE8-E5A4-4105-9958-C495F68FEC19}"/>
          </ac:spMkLst>
        </pc:spChg>
        <pc:spChg chg="add mod">
          <ac:chgData name="James Procunier" userId="c919d4f899bb5189" providerId="LiveId" clId="{E2228BBA-8E59-4975-9888-E70274F907D3}" dt="2022-02-07T20:02:13.129" v="1304" actId="164"/>
          <ac:spMkLst>
            <pc:docMk/>
            <pc:sldMk cId="3504488951" sldId="267"/>
            <ac:spMk id="11" creationId="{34F429F4-667A-4847-8499-FA183A9A8AD8}"/>
          </ac:spMkLst>
        </pc:spChg>
        <pc:spChg chg="add mod">
          <ac:chgData name="James Procunier" userId="c919d4f899bb5189" providerId="LiveId" clId="{E2228BBA-8E59-4975-9888-E70274F907D3}" dt="2022-02-07T20:02:13.129" v="1304" actId="164"/>
          <ac:spMkLst>
            <pc:docMk/>
            <pc:sldMk cId="3504488951" sldId="267"/>
            <ac:spMk id="12" creationId="{9BF695A5-60BD-48BA-B241-65CD1B2E8240}"/>
          </ac:spMkLst>
        </pc:spChg>
        <pc:spChg chg="add mod">
          <ac:chgData name="James Procunier" userId="c919d4f899bb5189" providerId="LiveId" clId="{E2228BBA-8E59-4975-9888-E70274F907D3}" dt="2022-02-07T20:03:10.697" v="1318" actId="1582"/>
          <ac:spMkLst>
            <pc:docMk/>
            <pc:sldMk cId="3504488951" sldId="267"/>
            <ac:spMk id="14" creationId="{78F92539-C869-4263-AF26-742A425DC910}"/>
          </ac:spMkLst>
        </pc:spChg>
        <pc:grpChg chg="add del mod">
          <ac:chgData name="James Procunier" userId="c919d4f899bb5189" providerId="LiveId" clId="{E2228BBA-8E59-4975-9888-E70274F907D3}" dt="2022-02-07T20:04:16.685" v="1329" actId="478"/>
          <ac:grpSpMkLst>
            <pc:docMk/>
            <pc:sldMk cId="3504488951" sldId="267"/>
            <ac:grpSpMk id="13" creationId="{46BFFBAD-A13E-4178-85AC-88DF08A81B05}"/>
          </ac:grpSpMkLst>
        </pc:grpChg>
        <pc:grpChg chg="add del mod">
          <ac:chgData name="James Procunier" userId="c919d4f899bb5189" providerId="LiveId" clId="{E2228BBA-8E59-4975-9888-E70274F907D3}" dt="2022-02-07T21:00:27.727" v="2505" actId="478"/>
          <ac:grpSpMkLst>
            <pc:docMk/>
            <pc:sldMk cId="3504488951" sldId="267"/>
            <ac:grpSpMk id="15" creationId="{7AB97EB8-B22C-4B42-99AB-9D1854D225B6}"/>
          </ac:grpSpMkLst>
        </pc:grpChg>
        <pc:picChg chg="add mod">
          <ac:chgData name="James Procunier" userId="c919d4f899bb5189" providerId="LiveId" clId="{E2228BBA-8E59-4975-9888-E70274F907D3}" dt="2022-02-07T21:02:17.477" v="2521" actId="14861"/>
          <ac:picMkLst>
            <pc:docMk/>
            <pc:sldMk cId="3504488951" sldId="267"/>
            <ac:picMk id="3" creationId="{21B6D658-DB79-4C80-9205-E2A509C5431F}"/>
          </ac:picMkLst>
        </pc:picChg>
      </pc:sldChg>
      <pc:sldChg chg="addSp modSp mod modTransition modAnim">
        <pc:chgData name="James Procunier" userId="c919d4f899bb5189" providerId="LiveId" clId="{E2228BBA-8E59-4975-9888-E70274F907D3}" dt="2022-02-23T15:53:45.509" v="4467" actId="1076"/>
        <pc:sldMkLst>
          <pc:docMk/>
          <pc:sldMk cId="2191054821" sldId="268"/>
        </pc:sldMkLst>
        <pc:spChg chg="mod">
          <ac:chgData name="James Procunier" userId="c919d4f899bb5189" providerId="LiveId" clId="{E2228BBA-8E59-4975-9888-E70274F907D3}" dt="2022-02-08T18:07:01.210" v="4210" actId="947"/>
          <ac:spMkLst>
            <pc:docMk/>
            <pc:sldMk cId="2191054821" sldId="268"/>
            <ac:spMk id="7" creationId="{00000000-0000-0000-0000-000000000000}"/>
          </ac:spMkLst>
        </pc:spChg>
        <pc:spChg chg="mod">
          <ac:chgData name="James Procunier" userId="c919d4f899bb5189" providerId="LiveId" clId="{E2228BBA-8E59-4975-9888-E70274F907D3}" dt="2022-02-07T21:46:10.168" v="2669" actId="207"/>
          <ac:spMkLst>
            <pc:docMk/>
            <pc:sldMk cId="2191054821" sldId="268"/>
            <ac:spMk id="8" creationId="{DB7CAAD0-4CBB-4ED5-8667-4E441A5A1BAA}"/>
          </ac:spMkLst>
        </pc:spChg>
        <pc:spChg chg="add mod">
          <ac:chgData name="James Procunier" userId="c919d4f899bb5189" providerId="LiveId" clId="{E2228BBA-8E59-4975-9888-E70274F907D3}" dt="2022-02-23T15:53:45.509" v="4467" actId="1076"/>
          <ac:spMkLst>
            <pc:docMk/>
            <pc:sldMk cId="2191054821" sldId="268"/>
            <ac:spMk id="9" creationId="{9B567586-F6CA-4209-8398-E53EC9B8A87F}"/>
          </ac:spMkLst>
        </pc:spChg>
        <pc:spChg chg="add mod">
          <ac:chgData name="James Procunier" userId="c919d4f899bb5189" providerId="LiveId" clId="{E2228BBA-8E59-4975-9888-E70274F907D3}" dt="2022-02-23T15:53:41.083" v="4466" actId="14100"/>
          <ac:spMkLst>
            <pc:docMk/>
            <pc:sldMk cId="2191054821" sldId="268"/>
            <ac:spMk id="10" creationId="{D208842D-56EE-4E0F-83C0-8A83AFCEF9FC}"/>
          </ac:spMkLst>
        </pc:spChg>
        <pc:spChg chg="add mod">
          <ac:chgData name="James Procunier" userId="c919d4f899bb5189" providerId="LiveId" clId="{E2228BBA-8E59-4975-9888-E70274F907D3}" dt="2022-02-07T20:18:05.240" v="1841" actId="1076"/>
          <ac:spMkLst>
            <pc:docMk/>
            <pc:sldMk cId="2191054821" sldId="268"/>
            <ac:spMk id="11" creationId="{8C3FCE88-CA87-4443-A2F5-F4FAE1B4526A}"/>
          </ac:spMkLst>
        </pc:spChg>
        <pc:spChg chg="add mod">
          <ac:chgData name="James Procunier" userId="c919d4f899bb5189" providerId="LiveId" clId="{E2228BBA-8E59-4975-9888-E70274F907D3}" dt="2022-02-07T20:20:20.496" v="1876" actId="14100"/>
          <ac:spMkLst>
            <pc:docMk/>
            <pc:sldMk cId="2191054821" sldId="268"/>
            <ac:spMk id="12" creationId="{A67CC554-84AC-4791-8C0C-EFC7FDF9F3D3}"/>
          </ac:spMkLst>
        </pc:spChg>
        <pc:picChg chg="add mod">
          <ac:chgData name="James Procunier" userId="c919d4f899bb5189" providerId="LiveId" clId="{E2228BBA-8E59-4975-9888-E70274F907D3}" dt="2022-02-07T21:02:00.509" v="2520" actId="14861"/>
          <ac:picMkLst>
            <pc:docMk/>
            <pc:sldMk cId="2191054821" sldId="268"/>
            <ac:picMk id="3" creationId="{6C733945-3743-4D7F-8D58-4184609BD5AA}"/>
          </ac:picMkLst>
        </pc:picChg>
      </pc:sldChg>
      <pc:sldChg chg="addSp delSp modSp mod modTransition delAnim modAnim">
        <pc:chgData name="James Procunier" userId="c919d4f899bb5189" providerId="LiveId" clId="{E2228BBA-8E59-4975-9888-E70274F907D3}" dt="2022-02-23T15:52:51.167" v="4459" actId="1076"/>
        <pc:sldMkLst>
          <pc:docMk/>
          <pc:sldMk cId="1580621545" sldId="269"/>
        </pc:sldMkLst>
        <pc:spChg chg="mod">
          <ac:chgData name="James Procunier" userId="c919d4f899bb5189" providerId="LiveId" clId="{E2228BBA-8E59-4975-9888-E70274F907D3}" dt="2022-02-08T18:07:14.786" v="4211" actId="947"/>
          <ac:spMkLst>
            <pc:docMk/>
            <pc:sldMk cId="1580621545" sldId="269"/>
            <ac:spMk id="7" creationId="{00000000-0000-0000-0000-000000000000}"/>
          </ac:spMkLst>
        </pc:spChg>
        <pc:spChg chg="mod">
          <ac:chgData name="James Procunier" userId="c919d4f899bb5189" providerId="LiveId" clId="{E2228BBA-8E59-4975-9888-E70274F907D3}" dt="2022-02-07T21:45:59.984" v="2668" actId="207"/>
          <ac:spMkLst>
            <pc:docMk/>
            <pc:sldMk cId="1580621545" sldId="269"/>
            <ac:spMk id="8" creationId="{EACD1704-A14F-4075-92EB-2191C5C2B65C}"/>
          </ac:spMkLst>
        </pc:spChg>
        <pc:spChg chg="mod">
          <ac:chgData name="James Procunier" userId="c919d4f899bb5189" providerId="LiveId" clId="{E2228BBA-8E59-4975-9888-E70274F907D3}" dt="2022-02-07T20:06:43.224" v="1341"/>
          <ac:spMkLst>
            <pc:docMk/>
            <pc:sldMk cId="1580621545" sldId="269"/>
            <ac:spMk id="10" creationId="{EFE7E5C3-3DC6-4C33-8E8C-AB9E36592D48}"/>
          </ac:spMkLst>
        </pc:spChg>
        <pc:spChg chg="mod">
          <ac:chgData name="James Procunier" userId="c919d4f899bb5189" providerId="LiveId" clId="{E2228BBA-8E59-4975-9888-E70274F907D3}" dt="2022-02-07T20:06:43.224" v="1341"/>
          <ac:spMkLst>
            <pc:docMk/>
            <pc:sldMk cId="1580621545" sldId="269"/>
            <ac:spMk id="11" creationId="{BB540CBC-07A9-4C7A-9C89-85FDE69EE0B7}"/>
          </ac:spMkLst>
        </pc:spChg>
        <pc:spChg chg="add mod">
          <ac:chgData name="James Procunier" userId="c919d4f899bb5189" providerId="LiveId" clId="{E2228BBA-8E59-4975-9888-E70274F907D3}" dt="2022-02-07T20:12:19.100" v="1544" actId="164"/>
          <ac:spMkLst>
            <pc:docMk/>
            <pc:sldMk cId="1580621545" sldId="269"/>
            <ac:spMk id="12" creationId="{1E376703-1336-4F72-87C1-8362C2E8C475}"/>
          </ac:spMkLst>
        </pc:spChg>
        <pc:spChg chg="add mod">
          <ac:chgData name="James Procunier" userId="c919d4f899bb5189" providerId="LiveId" clId="{E2228BBA-8E59-4975-9888-E70274F907D3}" dt="2022-02-23T15:52:41.979" v="4456" actId="1076"/>
          <ac:spMkLst>
            <pc:docMk/>
            <pc:sldMk cId="1580621545" sldId="269"/>
            <ac:spMk id="13" creationId="{876A4E40-7F06-4602-8F75-017862DA52E3}"/>
          </ac:spMkLst>
        </pc:spChg>
        <pc:spChg chg="add mod">
          <ac:chgData name="James Procunier" userId="c919d4f899bb5189" providerId="LiveId" clId="{E2228BBA-8E59-4975-9888-E70274F907D3}" dt="2022-02-23T15:52:51.167" v="4459" actId="1076"/>
          <ac:spMkLst>
            <pc:docMk/>
            <pc:sldMk cId="1580621545" sldId="269"/>
            <ac:spMk id="14" creationId="{44D13066-A0E9-4FA4-9A83-677B01BE98BA}"/>
          </ac:spMkLst>
        </pc:spChg>
        <pc:spChg chg="add mod">
          <ac:chgData name="James Procunier" userId="c919d4f899bb5189" providerId="LiveId" clId="{E2228BBA-8E59-4975-9888-E70274F907D3}" dt="2022-02-07T21:39:49.894" v="2620" actId="1076"/>
          <ac:spMkLst>
            <pc:docMk/>
            <pc:sldMk cId="1580621545" sldId="269"/>
            <ac:spMk id="15" creationId="{4B852C33-9BFF-4607-B79A-6129BD11156F}"/>
          </ac:spMkLst>
        </pc:spChg>
        <pc:spChg chg="add mod">
          <ac:chgData name="James Procunier" userId="c919d4f899bb5189" providerId="LiveId" clId="{E2228BBA-8E59-4975-9888-E70274F907D3}" dt="2022-02-07T21:38:58.374" v="2617" actId="1076"/>
          <ac:spMkLst>
            <pc:docMk/>
            <pc:sldMk cId="1580621545" sldId="269"/>
            <ac:spMk id="17" creationId="{E0DB926D-FE6E-443D-A701-8DF47B1BF13F}"/>
          </ac:spMkLst>
        </pc:spChg>
        <pc:grpChg chg="add del mod">
          <ac:chgData name="James Procunier" userId="c919d4f899bb5189" providerId="LiveId" clId="{E2228BBA-8E59-4975-9888-E70274F907D3}" dt="2022-02-07T21:38:16.508" v="2613" actId="478"/>
          <ac:grpSpMkLst>
            <pc:docMk/>
            <pc:sldMk cId="1580621545" sldId="269"/>
            <ac:grpSpMk id="4" creationId="{278D3CAC-1F5F-47A0-A951-F224C92FB6F9}"/>
          </ac:grpSpMkLst>
        </pc:grpChg>
        <pc:grpChg chg="add mod">
          <ac:chgData name="James Procunier" userId="c919d4f899bb5189" providerId="LiveId" clId="{E2228BBA-8E59-4975-9888-E70274F907D3}" dt="2022-02-07T20:12:19.100" v="1544" actId="164"/>
          <ac:grpSpMkLst>
            <pc:docMk/>
            <pc:sldMk cId="1580621545" sldId="269"/>
            <ac:grpSpMk id="9" creationId="{CD37B2F9-ED71-41FB-AD3F-E3498880320D}"/>
          </ac:grpSpMkLst>
        </pc:grpChg>
        <pc:picChg chg="add mod">
          <ac:chgData name="James Procunier" userId="c919d4f899bb5189" providerId="LiveId" clId="{E2228BBA-8E59-4975-9888-E70274F907D3}" dt="2022-02-07T21:04:18.366" v="2572" actId="14861"/>
          <ac:picMkLst>
            <pc:docMk/>
            <pc:sldMk cId="1580621545" sldId="269"/>
            <ac:picMk id="3" creationId="{3C605A4F-7065-450D-9E79-2947A5FB5901}"/>
          </ac:picMkLst>
        </pc:picChg>
        <pc:picChg chg="add del mod">
          <ac:chgData name="James Procunier" userId="c919d4f899bb5189" providerId="LiveId" clId="{E2228BBA-8E59-4975-9888-E70274F907D3}" dt="2022-02-07T21:38:35.735" v="2615" actId="478"/>
          <ac:picMkLst>
            <pc:docMk/>
            <pc:sldMk cId="1580621545" sldId="269"/>
            <ac:picMk id="16" creationId="{1D1CD96D-5237-4997-8C05-C7CC5BFC6C92}"/>
          </ac:picMkLst>
        </pc:picChg>
      </pc:sldChg>
      <pc:sldChg chg="addSp delSp modSp mod ord modTransition modAnim">
        <pc:chgData name="James Procunier" userId="c919d4f899bb5189" providerId="LiveId" clId="{E2228BBA-8E59-4975-9888-E70274F907D3}" dt="2022-02-23T15:51:39.803" v="4451" actId="207"/>
        <pc:sldMkLst>
          <pc:docMk/>
          <pc:sldMk cId="1169767503" sldId="270"/>
        </pc:sldMkLst>
        <pc:spChg chg="add mod">
          <ac:chgData name="James Procunier" userId="c919d4f899bb5189" providerId="LiveId" clId="{E2228BBA-8E59-4975-9888-E70274F907D3}" dt="2022-02-23T15:51:39.803" v="4451" actId="207"/>
          <ac:spMkLst>
            <pc:docMk/>
            <pc:sldMk cId="1169767503" sldId="270"/>
            <ac:spMk id="6" creationId="{C8AB6CF3-9F5E-49FC-965C-F721F49C4FCE}"/>
          </ac:spMkLst>
        </pc:spChg>
        <pc:spChg chg="mod">
          <ac:chgData name="James Procunier" userId="c919d4f899bb5189" providerId="LiveId" clId="{E2228BBA-8E59-4975-9888-E70274F907D3}" dt="2022-02-08T18:05:00.258" v="4192" actId="947"/>
          <ac:spMkLst>
            <pc:docMk/>
            <pc:sldMk cId="1169767503" sldId="270"/>
            <ac:spMk id="7" creationId="{00000000-0000-0000-0000-000000000000}"/>
          </ac:spMkLst>
        </pc:spChg>
        <pc:spChg chg="mod">
          <ac:chgData name="James Procunier" userId="c919d4f899bb5189" providerId="LiveId" clId="{E2228BBA-8E59-4975-9888-E70274F907D3}" dt="2022-02-07T21:46:35.159" v="2671" actId="207"/>
          <ac:spMkLst>
            <pc:docMk/>
            <pc:sldMk cId="1169767503" sldId="270"/>
            <ac:spMk id="8" creationId="{BDD39361-0CBF-4744-877F-0D1674F37091}"/>
          </ac:spMkLst>
        </pc:spChg>
        <pc:spChg chg="add del">
          <ac:chgData name="James Procunier" userId="c919d4f899bb5189" providerId="LiveId" clId="{E2228BBA-8E59-4975-9888-E70274F907D3}" dt="2022-02-07T20:55:17.271" v="2447" actId="478"/>
          <ac:spMkLst>
            <pc:docMk/>
            <pc:sldMk cId="1169767503" sldId="270"/>
            <ac:spMk id="13" creationId="{19DCD45E-C018-4B2D-99D2-697757F2628C}"/>
          </ac:spMkLst>
        </pc:spChg>
        <pc:spChg chg="add mod">
          <ac:chgData name="James Procunier" userId="c919d4f899bb5189" providerId="LiveId" clId="{E2228BBA-8E59-4975-9888-E70274F907D3}" dt="2022-02-07T22:38:32.562" v="3277" actId="208"/>
          <ac:spMkLst>
            <pc:docMk/>
            <pc:sldMk cId="1169767503" sldId="270"/>
            <ac:spMk id="14" creationId="{0AEAFB1D-2583-4797-92C8-E0D0B5C9F40A}"/>
          </ac:spMkLst>
        </pc:spChg>
        <pc:spChg chg="add mod">
          <ac:chgData name="James Procunier" userId="c919d4f899bb5189" providerId="LiveId" clId="{E2228BBA-8E59-4975-9888-E70274F907D3}" dt="2022-02-08T18:27:04.357" v="4327" actId="6549"/>
          <ac:spMkLst>
            <pc:docMk/>
            <pc:sldMk cId="1169767503" sldId="270"/>
            <ac:spMk id="16" creationId="{DEBA6721-3479-476F-8A8D-E3E8EB544914}"/>
          </ac:spMkLst>
        </pc:spChg>
        <pc:grpChg chg="add mod">
          <ac:chgData name="James Procunier" userId="c919d4f899bb5189" providerId="LiveId" clId="{E2228BBA-8E59-4975-9888-E70274F907D3}" dt="2022-02-07T22:38:40.724" v="3279" actId="1076"/>
          <ac:grpSpMkLst>
            <pc:docMk/>
            <pc:sldMk cId="1169767503" sldId="270"/>
            <ac:grpSpMk id="17" creationId="{266FD4B1-A5FB-423B-8B42-3B29C57B262E}"/>
          </ac:grpSpMkLst>
        </pc:grpChg>
        <pc:picChg chg="add mod">
          <ac:chgData name="James Procunier" userId="c919d4f899bb5189" providerId="LiveId" clId="{E2228BBA-8E59-4975-9888-E70274F907D3}" dt="2022-02-07T21:02:28.080" v="2522" actId="14861"/>
          <ac:picMkLst>
            <pc:docMk/>
            <pc:sldMk cId="1169767503" sldId="270"/>
            <ac:picMk id="3" creationId="{D5FB049C-A4A5-485D-9160-A1EF4E0F58AE}"/>
          </ac:picMkLst>
        </pc:picChg>
        <pc:cxnChg chg="add del mod">
          <ac:chgData name="James Procunier" userId="c919d4f899bb5189" providerId="LiveId" clId="{E2228BBA-8E59-4975-9888-E70274F907D3}" dt="2022-02-07T20:54:51.414" v="2445" actId="478"/>
          <ac:cxnSpMkLst>
            <pc:docMk/>
            <pc:sldMk cId="1169767503" sldId="270"/>
            <ac:cxnSpMk id="10" creationId="{E74B9B03-00B9-456D-BA0E-DA9053AE30E0}"/>
          </ac:cxnSpMkLst>
        </pc:cxnChg>
      </pc:sldChg>
      <pc:sldChg chg="addSp delSp modSp mod modTransition delAnim modAnim">
        <pc:chgData name="James Procunier" userId="c919d4f899bb5189" providerId="LiveId" clId="{E2228BBA-8E59-4975-9888-E70274F907D3}" dt="2022-02-24T01:42:49.400" v="4491"/>
        <pc:sldMkLst>
          <pc:docMk/>
          <pc:sldMk cId="1336340298" sldId="353"/>
        </pc:sldMkLst>
        <pc:spChg chg="mod">
          <ac:chgData name="James Procunier" userId="c919d4f899bb5189" providerId="LiveId" clId="{E2228BBA-8E59-4975-9888-E70274F907D3}" dt="2022-02-07T21:44:57.263" v="2656" actId="207"/>
          <ac:spMkLst>
            <pc:docMk/>
            <pc:sldMk cId="1336340298" sldId="353"/>
            <ac:spMk id="4" creationId="{DB5FF1E7-9D1A-447B-812E-2A2872E1CC4E}"/>
          </ac:spMkLst>
        </pc:spChg>
        <pc:spChg chg="add del">
          <ac:chgData name="James Procunier" userId="c919d4f899bb5189" providerId="LiveId" clId="{E2228BBA-8E59-4975-9888-E70274F907D3}" dt="2022-02-07T21:41:44.886" v="2626" actId="478"/>
          <ac:spMkLst>
            <pc:docMk/>
            <pc:sldMk cId="1336340298" sldId="353"/>
            <ac:spMk id="6" creationId="{CAE9A85D-B602-40A7-A266-69600BE3FEE4}"/>
          </ac:spMkLst>
        </pc:spChg>
        <pc:spChg chg="add del">
          <ac:chgData name="James Procunier" userId="c919d4f899bb5189" providerId="LiveId" clId="{E2228BBA-8E59-4975-9888-E70274F907D3}" dt="2022-02-07T20:27:48.551" v="2036" actId="478"/>
          <ac:spMkLst>
            <pc:docMk/>
            <pc:sldMk cId="1336340298" sldId="353"/>
            <ac:spMk id="15" creationId="{65A0D226-C9A8-4777-B8B0-9767D9C52C28}"/>
          </ac:spMkLst>
        </pc:spChg>
        <pc:picChg chg="add del mod">
          <ac:chgData name="James Procunier" userId="c919d4f899bb5189" providerId="LiveId" clId="{E2228BBA-8E59-4975-9888-E70274F907D3}" dt="2022-02-07T21:42:10.704" v="2633" actId="478"/>
          <ac:picMkLst>
            <pc:docMk/>
            <pc:sldMk cId="1336340298" sldId="353"/>
            <ac:picMk id="5" creationId="{EADEC932-313C-47B3-918D-C6E13437FF31}"/>
          </ac:picMkLst>
        </pc:picChg>
        <pc:picChg chg="del mod">
          <ac:chgData name="James Procunier" userId="c919d4f899bb5189" providerId="LiveId" clId="{E2228BBA-8E59-4975-9888-E70274F907D3}" dt="2022-02-07T20:32:09.024" v="2049" actId="478"/>
          <ac:picMkLst>
            <pc:docMk/>
            <pc:sldMk cId="1336340298" sldId="353"/>
            <ac:picMk id="7" creationId="{69F8D13D-BC31-40F6-85E5-8728894D3D4B}"/>
          </ac:picMkLst>
        </pc:picChg>
        <pc:picChg chg="add mod">
          <ac:chgData name="James Procunier" userId="c919d4f899bb5189" providerId="LiveId" clId="{E2228BBA-8E59-4975-9888-E70274F907D3}" dt="2022-02-07T22:30:36.589" v="3207" actId="14861"/>
          <ac:picMkLst>
            <pc:docMk/>
            <pc:sldMk cId="1336340298" sldId="353"/>
            <ac:picMk id="10" creationId="{D270759F-F4A0-47B4-B894-CD5AB2ABAE65}"/>
          </ac:picMkLst>
        </pc:picChg>
        <pc:picChg chg="mod">
          <ac:chgData name="James Procunier" userId="c919d4f899bb5189" providerId="LiveId" clId="{E2228BBA-8E59-4975-9888-E70274F907D3}" dt="2022-02-08T18:49:22.464" v="4375" actId="14861"/>
          <ac:picMkLst>
            <pc:docMk/>
            <pc:sldMk cId="1336340298" sldId="353"/>
            <ac:picMk id="12" creationId="{CBC00AE0-561A-4191-BAE0-1A046D17CB8C}"/>
          </ac:picMkLst>
        </pc:picChg>
      </pc:sldChg>
      <pc:sldChg chg="addSp delSp modSp mod delAnim modAnim">
        <pc:chgData name="James Procunier" userId="c919d4f899bb5189" providerId="LiveId" clId="{E2228BBA-8E59-4975-9888-E70274F907D3}" dt="2022-02-08T17:56:06.217" v="4000" actId="1076"/>
        <pc:sldMkLst>
          <pc:docMk/>
          <pc:sldMk cId="3548719621" sldId="373"/>
        </pc:sldMkLst>
        <pc:picChg chg="add mod">
          <ac:chgData name="James Procunier" userId="c919d4f899bb5189" providerId="LiveId" clId="{E2228BBA-8E59-4975-9888-E70274F907D3}" dt="2022-02-08T17:56:06.217" v="4000" actId="1076"/>
          <ac:picMkLst>
            <pc:docMk/>
            <pc:sldMk cId="3548719621" sldId="373"/>
            <ac:picMk id="3" creationId="{6096AE64-BC38-4614-ABA5-10E9A81A08A9}"/>
          </ac:picMkLst>
        </pc:picChg>
        <pc:picChg chg="del">
          <ac:chgData name="James Procunier" userId="c919d4f899bb5189" providerId="LiveId" clId="{E2228BBA-8E59-4975-9888-E70274F907D3}" dt="2022-02-07T20:20:49.012" v="1879" actId="478"/>
          <ac:picMkLst>
            <pc:docMk/>
            <pc:sldMk cId="3548719621" sldId="373"/>
            <ac:picMk id="4" creationId="{EC489B1E-D95E-4B90-A843-2D14DE38B2F5}"/>
          </ac:picMkLst>
        </pc:picChg>
        <pc:picChg chg="mod">
          <ac:chgData name="James Procunier" userId="c919d4f899bb5189" providerId="LiveId" clId="{E2228BBA-8E59-4975-9888-E70274F907D3}" dt="2022-02-07T20:34:08.447" v="2080" actId="1076"/>
          <ac:picMkLst>
            <pc:docMk/>
            <pc:sldMk cId="3548719621" sldId="373"/>
            <ac:picMk id="10243" creationId="{00000000-0000-0000-0000-000000000000}"/>
          </ac:picMkLst>
        </pc:picChg>
      </pc:sldChg>
      <pc:sldChg chg="modSp mod modTransition">
        <pc:chgData name="James Procunier" userId="c919d4f899bb5189" providerId="LiveId" clId="{E2228BBA-8E59-4975-9888-E70274F907D3}" dt="2022-02-23T15:56:29.947" v="4469" actId="208"/>
        <pc:sldMkLst>
          <pc:docMk/>
          <pc:sldMk cId="2928100267" sldId="374"/>
        </pc:sldMkLst>
        <pc:spChg chg="mod">
          <ac:chgData name="James Procunier" userId="c919d4f899bb5189" providerId="LiveId" clId="{E2228BBA-8E59-4975-9888-E70274F907D3}" dt="2022-02-07T21:45:50.937" v="2667" actId="207"/>
          <ac:spMkLst>
            <pc:docMk/>
            <pc:sldMk cId="2928100267" sldId="374"/>
            <ac:spMk id="8" creationId="{BDD39361-0CBF-4744-877F-0D1674F37091}"/>
          </ac:spMkLst>
        </pc:spChg>
        <pc:spChg chg="mod">
          <ac:chgData name="James Procunier" userId="c919d4f899bb5189" providerId="LiveId" clId="{E2228BBA-8E59-4975-9888-E70274F907D3}" dt="2022-02-23T15:56:29.947" v="4469" actId="208"/>
          <ac:spMkLst>
            <pc:docMk/>
            <pc:sldMk cId="2928100267" sldId="374"/>
            <ac:spMk id="10" creationId="{558FAD36-6D1F-4540-8466-9BF35483BC32}"/>
          </ac:spMkLst>
        </pc:spChg>
      </pc:sldChg>
      <pc:sldChg chg="del">
        <pc:chgData name="James Procunier" userId="c919d4f899bb5189" providerId="LiveId" clId="{E2228BBA-8E59-4975-9888-E70274F907D3}" dt="2022-02-07T18:14:12.969" v="0" actId="47"/>
        <pc:sldMkLst>
          <pc:docMk/>
          <pc:sldMk cId="772245648" sldId="375"/>
        </pc:sldMkLst>
      </pc:sldChg>
      <pc:sldChg chg="addSp delSp modSp add mod modTransition delAnim modAnim">
        <pc:chgData name="James Procunier" userId="c919d4f899bb5189" providerId="LiveId" clId="{E2228BBA-8E59-4975-9888-E70274F907D3}" dt="2022-02-08T18:04:30.122" v="4190" actId="947"/>
        <pc:sldMkLst>
          <pc:docMk/>
          <pc:sldMk cId="2113998280" sldId="375"/>
        </pc:sldMkLst>
        <pc:spChg chg="add mod">
          <ac:chgData name="James Procunier" userId="c919d4f899bb5189" providerId="LiveId" clId="{E2228BBA-8E59-4975-9888-E70274F907D3}" dt="2022-02-07T19:14:28.389" v="848" actId="164"/>
          <ac:spMkLst>
            <pc:docMk/>
            <pc:sldMk cId="2113998280" sldId="375"/>
            <ac:spMk id="4" creationId="{1AF96589-B0F0-4B8E-9A29-49F3F90056E2}"/>
          </ac:spMkLst>
        </pc:spChg>
        <pc:spChg chg="mod">
          <ac:chgData name="James Procunier" userId="c919d4f899bb5189" providerId="LiveId" clId="{E2228BBA-8E59-4975-9888-E70274F907D3}" dt="2022-02-08T18:04:30.122" v="4190" actId="947"/>
          <ac:spMkLst>
            <pc:docMk/>
            <pc:sldMk cId="2113998280" sldId="375"/>
            <ac:spMk id="7" creationId="{00000000-0000-0000-0000-000000000000}"/>
          </ac:spMkLst>
        </pc:spChg>
        <pc:spChg chg="mod">
          <ac:chgData name="James Procunier" userId="c919d4f899bb5189" providerId="LiveId" clId="{E2228BBA-8E59-4975-9888-E70274F907D3}" dt="2022-02-07T21:46:50.368" v="2673" actId="207"/>
          <ac:spMkLst>
            <pc:docMk/>
            <pc:sldMk cId="2113998280" sldId="375"/>
            <ac:spMk id="8" creationId="{6E84BDE5-E249-43F6-839D-4B3C0C885A7C}"/>
          </ac:spMkLst>
        </pc:spChg>
        <pc:spChg chg="add mod ord">
          <ac:chgData name="James Procunier" userId="c919d4f899bb5189" providerId="LiveId" clId="{E2228BBA-8E59-4975-9888-E70274F907D3}" dt="2022-02-07T21:52:04.430" v="2767" actId="1076"/>
          <ac:spMkLst>
            <pc:docMk/>
            <pc:sldMk cId="2113998280" sldId="375"/>
            <ac:spMk id="9" creationId="{0D4E6CE7-ED0F-4381-A043-14413B132371}"/>
          </ac:spMkLst>
        </pc:spChg>
        <pc:spChg chg="mod topLvl">
          <ac:chgData name="James Procunier" userId="c919d4f899bb5189" providerId="LiveId" clId="{E2228BBA-8E59-4975-9888-E70274F907D3}" dt="2022-02-07T21:51:21.960" v="2761" actId="403"/>
          <ac:spMkLst>
            <pc:docMk/>
            <pc:sldMk cId="2113998280" sldId="375"/>
            <ac:spMk id="12" creationId="{2A4DF43E-8E7C-48C2-BA6B-191C196701AC}"/>
          </ac:spMkLst>
        </pc:spChg>
        <pc:spChg chg="mod topLvl">
          <ac:chgData name="James Procunier" userId="c919d4f899bb5189" providerId="LiveId" clId="{E2228BBA-8E59-4975-9888-E70274F907D3}" dt="2022-02-07T19:16:09.017" v="863" actId="164"/>
          <ac:spMkLst>
            <pc:docMk/>
            <pc:sldMk cId="2113998280" sldId="375"/>
            <ac:spMk id="13" creationId="{1E9047EC-A119-4F17-8FDB-427B3989660E}"/>
          </ac:spMkLst>
        </pc:spChg>
        <pc:spChg chg="mod topLvl">
          <ac:chgData name="James Procunier" userId="c919d4f899bb5189" providerId="LiveId" clId="{E2228BBA-8E59-4975-9888-E70274F907D3}" dt="2022-02-07T21:51:56.321" v="2765" actId="207"/>
          <ac:spMkLst>
            <pc:docMk/>
            <pc:sldMk cId="2113998280" sldId="375"/>
            <ac:spMk id="16" creationId="{35CAE42B-6A95-47EF-A7EF-389584E848F5}"/>
          </ac:spMkLst>
        </pc:spChg>
        <pc:spChg chg="mod topLvl">
          <ac:chgData name="James Procunier" userId="c919d4f899bb5189" providerId="LiveId" clId="{E2228BBA-8E59-4975-9888-E70274F907D3}" dt="2022-02-07T19:49:03.650" v="915" actId="164"/>
          <ac:spMkLst>
            <pc:docMk/>
            <pc:sldMk cId="2113998280" sldId="375"/>
            <ac:spMk id="17" creationId="{22EDCD1A-0DEB-42B6-B778-B5DB723E34E0}"/>
          </ac:spMkLst>
        </pc:spChg>
        <pc:spChg chg="mod topLvl">
          <ac:chgData name="James Procunier" userId="c919d4f899bb5189" providerId="LiveId" clId="{E2228BBA-8E59-4975-9888-E70274F907D3}" dt="2022-02-07T21:51:31.193" v="2763" actId="403"/>
          <ac:spMkLst>
            <pc:docMk/>
            <pc:sldMk cId="2113998280" sldId="375"/>
            <ac:spMk id="20" creationId="{9C9E08E6-5B7D-4FC0-8C3A-4311D1BD4C9F}"/>
          </ac:spMkLst>
        </pc:spChg>
        <pc:spChg chg="del mod topLvl">
          <ac:chgData name="James Procunier" userId="c919d4f899bb5189" providerId="LiveId" clId="{E2228BBA-8E59-4975-9888-E70274F907D3}" dt="2022-02-07T19:51:03.113" v="953" actId="478"/>
          <ac:spMkLst>
            <pc:docMk/>
            <pc:sldMk cId="2113998280" sldId="375"/>
            <ac:spMk id="21" creationId="{62753C90-E486-4065-928F-6EAF8B6F5023}"/>
          </ac:spMkLst>
        </pc:spChg>
        <pc:spChg chg="add mod">
          <ac:chgData name="James Procunier" userId="c919d4f899bb5189" providerId="LiveId" clId="{E2228BBA-8E59-4975-9888-E70274F907D3}" dt="2022-02-07T19:51:31.559" v="960" actId="164"/>
          <ac:spMkLst>
            <pc:docMk/>
            <pc:sldMk cId="2113998280" sldId="375"/>
            <ac:spMk id="22" creationId="{1B64B00E-09B0-49C6-A521-D0C0B6DBBD30}"/>
          </ac:spMkLst>
        </pc:spChg>
        <pc:spChg chg="add del mod">
          <ac:chgData name="James Procunier" userId="c919d4f899bb5189" providerId="LiveId" clId="{E2228BBA-8E59-4975-9888-E70274F907D3}" dt="2022-02-07T19:51:23.416" v="959" actId="478"/>
          <ac:spMkLst>
            <pc:docMk/>
            <pc:sldMk cId="2113998280" sldId="375"/>
            <ac:spMk id="23" creationId="{98BE7A3D-0AB4-42AB-BE96-36FC45ADF87D}"/>
          </ac:spMkLst>
        </pc:spChg>
        <pc:spChg chg="add del mod">
          <ac:chgData name="James Procunier" userId="c919d4f899bb5189" providerId="LiveId" clId="{E2228BBA-8E59-4975-9888-E70274F907D3}" dt="2022-02-07T19:51:19.504" v="957" actId="478"/>
          <ac:spMkLst>
            <pc:docMk/>
            <pc:sldMk cId="2113998280" sldId="375"/>
            <ac:spMk id="24" creationId="{D2D3200A-C1B4-42B3-8A0B-574A1740FC20}"/>
          </ac:spMkLst>
        </pc:spChg>
        <pc:spChg chg="mod">
          <ac:chgData name="James Procunier" userId="c919d4f899bb5189" providerId="LiveId" clId="{E2228BBA-8E59-4975-9888-E70274F907D3}" dt="2022-02-07T21:50:19.574" v="2755"/>
          <ac:spMkLst>
            <pc:docMk/>
            <pc:sldMk cId="2113998280" sldId="375"/>
            <ac:spMk id="28" creationId="{506E29CB-63C4-48BE-8F9A-2DAA754E60EC}"/>
          </ac:spMkLst>
        </pc:spChg>
        <pc:spChg chg="mod">
          <ac:chgData name="James Procunier" userId="c919d4f899bb5189" providerId="LiveId" clId="{E2228BBA-8E59-4975-9888-E70274F907D3}" dt="2022-02-07T21:50:19.574" v="2755"/>
          <ac:spMkLst>
            <pc:docMk/>
            <pc:sldMk cId="2113998280" sldId="375"/>
            <ac:spMk id="29" creationId="{B0B0C43D-5447-4D5A-AB6F-EEE812A48B41}"/>
          </ac:spMkLst>
        </pc:spChg>
        <pc:grpChg chg="add mod">
          <ac:chgData name="James Procunier" userId="c919d4f899bb5189" providerId="LiveId" clId="{E2228BBA-8E59-4975-9888-E70274F907D3}" dt="2022-02-07T19:56:07.962" v="987" actId="164"/>
          <ac:grpSpMkLst>
            <pc:docMk/>
            <pc:sldMk cId="2113998280" sldId="375"/>
            <ac:grpSpMk id="10" creationId="{89C65307-F742-49EA-809D-481A176BCA52}"/>
          </ac:grpSpMkLst>
        </pc:grpChg>
        <pc:grpChg chg="add del mod">
          <ac:chgData name="James Procunier" userId="c919d4f899bb5189" providerId="LiveId" clId="{E2228BBA-8E59-4975-9888-E70274F907D3}" dt="2022-02-07T19:15:59.757" v="862" actId="165"/>
          <ac:grpSpMkLst>
            <pc:docMk/>
            <pc:sldMk cId="2113998280" sldId="375"/>
            <ac:grpSpMk id="11" creationId="{2902B3AA-0673-4D09-8E59-5ED7CC463FB7}"/>
          </ac:grpSpMkLst>
        </pc:grpChg>
        <pc:grpChg chg="add mod">
          <ac:chgData name="James Procunier" userId="c919d4f899bb5189" providerId="LiveId" clId="{E2228BBA-8E59-4975-9888-E70274F907D3}" dt="2022-02-07T19:16:32.961" v="879" actId="1076"/>
          <ac:grpSpMkLst>
            <pc:docMk/>
            <pc:sldMk cId="2113998280" sldId="375"/>
            <ac:grpSpMk id="14" creationId="{6EFB7E46-BBE9-4DD2-B48C-8E94214951E3}"/>
          </ac:grpSpMkLst>
        </pc:grpChg>
        <pc:grpChg chg="add del mod">
          <ac:chgData name="James Procunier" userId="c919d4f899bb5189" providerId="LiveId" clId="{E2228BBA-8E59-4975-9888-E70274F907D3}" dt="2022-02-07T19:16:53.113" v="882" actId="165"/>
          <ac:grpSpMkLst>
            <pc:docMk/>
            <pc:sldMk cId="2113998280" sldId="375"/>
            <ac:grpSpMk id="15" creationId="{37801B5D-8AFA-4908-8D16-74131C7B8AB8}"/>
          </ac:grpSpMkLst>
        </pc:grpChg>
        <pc:grpChg chg="add mod">
          <ac:chgData name="James Procunier" userId="c919d4f899bb5189" providerId="LiveId" clId="{E2228BBA-8E59-4975-9888-E70274F907D3}" dt="2022-02-07T21:51:11.590" v="2759" actId="14100"/>
          <ac:grpSpMkLst>
            <pc:docMk/>
            <pc:sldMk cId="2113998280" sldId="375"/>
            <ac:grpSpMk id="18" creationId="{B2CA5A0C-BFDF-446A-8E01-5049E0A653EC}"/>
          </ac:grpSpMkLst>
        </pc:grpChg>
        <pc:grpChg chg="add del mod">
          <ac:chgData name="James Procunier" userId="c919d4f899bb5189" providerId="LiveId" clId="{E2228BBA-8E59-4975-9888-E70274F907D3}" dt="2022-02-07T19:49:44.069" v="935" actId="165"/>
          <ac:grpSpMkLst>
            <pc:docMk/>
            <pc:sldMk cId="2113998280" sldId="375"/>
            <ac:grpSpMk id="19" creationId="{3F0F4987-0941-4EF2-851A-3A212330E28F}"/>
          </ac:grpSpMkLst>
        </pc:grpChg>
        <pc:grpChg chg="add mod">
          <ac:chgData name="James Procunier" userId="c919d4f899bb5189" providerId="LiveId" clId="{E2228BBA-8E59-4975-9888-E70274F907D3}" dt="2022-02-07T19:51:31.559" v="960" actId="164"/>
          <ac:grpSpMkLst>
            <pc:docMk/>
            <pc:sldMk cId="2113998280" sldId="375"/>
            <ac:grpSpMk id="25" creationId="{8A560279-6567-4B87-B91B-491C04F911EF}"/>
          </ac:grpSpMkLst>
        </pc:grpChg>
        <pc:grpChg chg="add mod">
          <ac:chgData name="James Procunier" userId="c919d4f899bb5189" providerId="LiveId" clId="{E2228BBA-8E59-4975-9888-E70274F907D3}" dt="2022-02-07T20:51:21.141" v="2250" actId="14861"/>
          <ac:grpSpMkLst>
            <pc:docMk/>
            <pc:sldMk cId="2113998280" sldId="375"/>
            <ac:grpSpMk id="26" creationId="{A252E898-3908-47CA-9128-D6D01A528910}"/>
          </ac:grpSpMkLst>
        </pc:grpChg>
        <pc:grpChg chg="add del mod">
          <ac:chgData name="James Procunier" userId="c919d4f899bb5189" providerId="LiveId" clId="{E2228BBA-8E59-4975-9888-E70274F907D3}" dt="2022-02-07T21:50:53.689" v="2757" actId="478"/>
          <ac:grpSpMkLst>
            <pc:docMk/>
            <pc:sldMk cId="2113998280" sldId="375"/>
            <ac:grpSpMk id="27" creationId="{E107BA79-42A4-4961-B39E-9D69785C091A}"/>
          </ac:grpSpMkLst>
        </pc:grpChg>
        <pc:picChg chg="add mod">
          <ac:chgData name="James Procunier" userId="c919d4f899bb5189" providerId="LiveId" clId="{E2228BBA-8E59-4975-9888-E70274F907D3}" dt="2022-02-07T19:14:28.389" v="848" actId="164"/>
          <ac:picMkLst>
            <pc:docMk/>
            <pc:sldMk cId="2113998280" sldId="375"/>
            <ac:picMk id="3" creationId="{B7249DC5-3972-4971-854A-343310946D54}"/>
          </ac:picMkLst>
        </pc:picChg>
      </pc:sldChg>
      <pc:sldChg chg="addSp modSp add mod ord modTransition modAnim">
        <pc:chgData name="James Procunier" userId="c919d4f899bb5189" providerId="LiveId" clId="{E2228BBA-8E59-4975-9888-E70274F907D3}" dt="2022-02-08T19:01:27.448" v="4441" actId="14100"/>
        <pc:sldMkLst>
          <pc:docMk/>
          <pc:sldMk cId="4092540099" sldId="376"/>
        </pc:sldMkLst>
        <pc:spChg chg="add mod">
          <ac:chgData name="James Procunier" userId="c919d4f899bb5189" providerId="LiveId" clId="{E2228BBA-8E59-4975-9888-E70274F907D3}" dt="2022-02-07T20:48:38.262" v="2224" actId="14100"/>
          <ac:spMkLst>
            <pc:docMk/>
            <pc:sldMk cId="4092540099" sldId="376"/>
            <ac:spMk id="4" creationId="{8CC013FB-D099-4E31-9E1B-D2EE01303DFE}"/>
          </ac:spMkLst>
        </pc:spChg>
        <pc:spChg chg="mod">
          <ac:chgData name="James Procunier" userId="c919d4f899bb5189" providerId="LiveId" clId="{E2228BBA-8E59-4975-9888-E70274F907D3}" dt="2022-02-08T19:01:17.557" v="4438" actId="255"/>
          <ac:spMkLst>
            <pc:docMk/>
            <pc:sldMk cId="4092540099" sldId="376"/>
            <ac:spMk id="6" creationId="{C8AB6CF3-9F5E-49FC-965C-F721F49C4FCE}"/>
          </ac:spMkLst>
        </pc:spChg>
        <pc:spChg chg="mod">
          <ac:chgData name="James Procunier" userId="c919d4f899bb5189" providerId="LiveId" clId="{E2228BBA-8E59-4975-9888-E70274F907D3}" dt="2022-02-08T18:04:46.802" v="4191" actId="947"/>
          <ac:spMkLst>
            <pc:docMk/>
            <pc:sldMk cId="4092540099" sldId="376"/>
            <ac:spMk id="7" creationId="{00000000-0000-0000-0000-000000000000}"/>
          </ac:spMkLst>
        </pc:spChg>
        <pc:spChg chg="mod">
          <ac:chgData name="James Procunier" userId="c919d4f899bb5189" providerId="LiveId" clId="{E2228BBA-8E59-4975-9888-E70274F907D3}" dt="2022-02-07T21:46:40.856" v="2672" actId="207"/>
          <ac:spMkLst>
            <pc:docMk/>
            <pc:sldMk cId="4092540099" sldId="376"/>
            <ac:spMk id="8" creationId="{BDD39361-0CBF-4744-877F-0D1674F37091}"/>
          </ac:spMkLst>
        </pc:spChg>
        <pc:spChg chg="add mod">
          <ac:chgData name="James Procunier" userId="c919d4f899bb5189" providerId="LiveId" clId="{E2228BBA-8E59-4975-9888-E70274F907D3}" dt="2022-02-08T19:01:27.448" v="4441" actId="14100"/>
          <ac:spMkLst>
            <pc:docMk/>
            <pc:sldMk cId="4092540099" sldId="376"/>
            <ac:spMk id="10" creationId="{735A8BCA-79B0-4BCC-BD26-40B1A6A2F57E}"/>
          </ac:spMkLst>
        </pc:spChg>
        <pc:picChg chg="add mod">
          <ac:chgData name="James Procunier" userId="c919d4f899bb5189" providerId="LiveId" clId="{E2228BBA-8E59-4975-9888-E70274F907D3}" dt="2022-02-07T21:03:28.720" v="2568" actId="14861"/>
          <ac:picMkLst>
            <pc:docMk/>
            <pc:sldMk cId="4092540099" sldId="376"/>
            <ac:picMk id="3" creationId="{B4DEB54F-641B-40DB-B0F8-50DD27FFA677}"/>
          </ac:picMkLst>
        </pc:picChg>
      </pc:sldChg>
      <pc:sldChg chg="addSp delSp modSp add mod modTransition delAnim modAnim">
        <pc:chgData name="James Procunier" userId="c919d4f899bb5189" providerId="LiveId" clId="{E2228BBA-8E59-4975-9888-E70274F907D3}" dt="2022-02-23T15:55:33.012" v="4468" actId="207"/>
        <pc:sldMkLst>
          <pc:docMk/>
          <pc:sldMk cId="1934317110" sldId="377"/>
        </pc:sldMkLst>
        <pc:spChg chg="add mod">
          <ac:chgData name="James Procunier" userId="c919d4f899bb5189" providerId="LiveId" clId="{E2228BBA-8E59-4975-9888-E70274F907D3}" dt="2022-02-07T22:16:52.125" v="3163" actId="1076"/>
          <ac:spMkLst>
            <pc:docMk/>
            <pc:sldMk cId="1934317110" sldId="377"/>
            <ac:spMk id="2" creationId="{F7F6497A-CD6F-4275-9E45-11045D1DF8DF}"/>
          </ac:spMkLst>
        </pc:spChg>
        <pc:spChg chg="mod">
          <ac:chgData name="James Procunier" userId="c919d4f899bb5189" providerId="LiveId" clId="{E2228BBA-8E59-4975-9888-E70274F907D3}" dt="2022-02-08T18:07:29.178" v="4212" actId="947"/>
          <ac:spMkLst>
            <pc:docMk/>
            <pc:sldMk cId="1934317110" sldId="377"/>
            <ac:spMk id="7" creationId="{00000000-0000-0000-0000-000000000000}"/>
          </ac:spMkLst>
        </pc:spChg>
        <pc:spChg chg="ord">
          <ac:chgData name="James Procunier" userId="c919d4f899bb5189" providerId="LiveId" clId="{E2228BBA-8E59-4975-9888-E70274F907D3}" dt="2022-02-07T22:24:19.512" v="3178" actId="166"/>
          <ac:spMkLst>
            <pc:docMk/>
            <pc:sldMk cId="1934317110" sldId="377"/>
            <ac:spMk id="8" creationId="{EACD1704-A14F-4075-92EB-2191C5C2B65C}"/>
          </ac:spMkLst>
        </pc:spChg>
        <pc:spChg chg="mod ord">
          <ac:chgData name="James Procunier" userId="c919d4f899bb5189" providerId="LiveId" clId="{E2228BBA-8E59-4975-9888-E70274F907D3}" dt="2022-02-23T15:55:33.012" v="4468" actId="207"/>
          <ac:spMkLst>
            <pc:docMk/>
            <pc:sldMk cId="1934317110" sldId="377"/>
            <ac:spMk id="13" creationId="{876A4E40-7F06-4602-8F75-017862DA52E3}"/>
          </ac:spMkLst>
        </pc:spChg>
        <pc:spChg chg="del">
          <ac:chgData name="James Procunier" userId="c919d4f899bb5189" providerId="LiveId" clId="{E2228BBA-8E59-4975-9888-E70274F907D3}" dt="2022-02-07T22:00:38.401" v="2831" actId="478"/>
          <ac:spMkLst>
            <pc:docMk/>
            <pc:sldMk cId="1934317110" sldId="377"/>
            <ac:spMk id="14" creationId="{44D13066-A0E9-4FA4-9A83-677B01BE98BA}"/>
          </ac:spMkLst>
        </pc:spChg>
        <pc:spChg chg="del">
          <ac:chgData name="James Procunier" userId="c919d4f899bb5189" providerId="LiveId" clId="{E2228BBA-8E59-4975-9888-E70274F907D3}" dt="2022-02-07T22:00:36.508" v="2830" actId="478"/>
          <ac:spMkLst>
            <pc:docMk/>
            <pc:sldMk cId="1934317110" sldId="377"/>
            <ac:spMk id="15" creationId="{4B852C33-9BFF-4607-B79A-6129BD11156F}"/>
          </ac:spMkLst>
        </pc:spChg>
        <pc:spChg chg="add del mod">
          <ac:chgData name="James Procunier" userId="c919d4f899bb5189" providerId="LiveId" clId="{E2228BBA-8E59-4975-9888-E70274F907D3}" dt="2022-02-07T22:09:10.632" v="3111" actId="478"/>
          <ac:spMkLst>
            <pc:docMk/>
            <pc:sldMk cId="1934317110" sldId="377"/>
            <ac:spMk id="16" creationId="{8976D98E-D604-4BEA-B1AF-36F28022A448}"/>
          </ac:spMkLst>
        </pc:spChg>
        <pc:spChg chg="del mod ord">
          <ac:chgData name="James Procunier" userId="c919d4f899bb5189" providerId="LiveId" clId="{E2228BBA-8E59-4975-9888-E70274F907D3}" dt="2022-02-07T22:09:11.438" v="3112" actId="478"/>
          <ac:spMkLst>
            <pc:docMk/>
            <pc:sldMk cId="1934317110" sldId="377"/>
            <ac:spMk id="17" creationId="{E0DB926D-FE6E-443D-A701-8DF47B1BF13F}"/>
          </ac:spMkLst>
        </pc:spChg>
        <pc:spChg chg="add del mod">
          <ac:chgData name="James Procunier" userId="c919d4f899bb5189" providerId="LiveId" clId="{E2228BBA-8E59-4975-9888-E70274F907D3}" dt="2022-02-07T22:09:08.613" v="3108" actId="478"/>
          <ac:spMkLst>
            <pc:docMk/>
            <pc:sldMk cId="1934317110" sldId="377"/>
            <ac:spMk id="18" creationId="{E9B95A17-8B13-46A4-99F5-2750D2215B14}"/>
          </ac:spMkLst>
        </pc:spChg>
        <pc:spChg chg="add del mod">
          <ac:chgData name="James Procunier" userId="c919d4f899bb5189" providerId="LiveId" clId="{E2228BBA-8E59-4975-9888-E70274F907D3}" dt="2022-02-07T22:09:09.566" v="3109" actId="478"/>
          <ac:spMkLst>
            <pc:docMk/>
            <pc:sldMk cId="1934317110" sldId="377"/>
            <ac:spMk id="19" creationId="{5CC88A6C-68E0-4AEE-BB57-FFB07EF28968}"/>
          </ac:spMkLst>
        </pc:spChg>
        <pc:spChg chg="add del mod">
          <ac:chgData name="James Procunier" userId="c919d4f899bb5189" providerId="LiveId" clId="{E2228BBA-8E59-4975-9888-E70274F907D3}" dt="2022-02-07T22:07:43.721" v="3089" actId="478"/>
          <ac:spMkLst>
            <pc:docMk/>
            <pc:sldMk cId="1934317110" sldId="377"/>
            <ac:spMk id="20" creationId="{B2860160-87C2-4994-844C-185D0EA47171}"/>
          </ac:spMkLst>
        </pc:spChg>
        <pc:spChg chg="add mod">
          <ac:chgData name="James Procunier" userId="c919d4f899bb5189" providerId="LiveId" clId="{E2228BBA-8E59-4975-9888-E70274F907D3}" dt="2022-02-07T22:07:37.725" v="3088" actId="1076"/>
          <ac:spMkLst>
            <pc:docMk/>
            <pc:sldMk cId="1934317110" sldId="377"/>
            <ac:spMk id="21" creationId="{A2A6920E-B1E4-426D-B332-C35B7F63E39B}"/>
          </ac:spMkLst>
        </pc:spChg>
        <pc:spChg chg="add mod">
          <ac:chgData name="James Procunier" userId="c919d4f899bb5189" providerId="LiveId" clId="{E2228BBA-8E59-4975-9888-E70274F907D3}" dt="2022-02-07T22:25:40.775" v="3187" actId="14100"/>
          <ac:spMkLst>
            <pc:docMk/>
            <pc:sldMk cId="1934317110" sldId="377"/>
            <ac:spMk id="22" creationId="{AE6091EB-754D-47ED-A1A8-FF7198AF5791}"/>
          </ac:spMkLst>
        </pc:spChg>
        <pc:spChg chg="add mod">
          <ac:chgData name="James Procunier" userId="c919d4f899bb5189" providerId="LiveId" clId="{E2228BBA-8E59-4975-9888-E70274F907D3}" dt="2022-02-08T18:07:58.537" v="4215" actId="14100"/>
          <ac:spMkLst>
            <pc:docMk/>
            <pc:sldMk cId="1934317110" sldId="377"/>
            <ac:spMk id="23" creationId="{93A34650-DBAD-4B4D-84A1-AE43EC0F4128}"/>
          </ac:spMkLst>
        </pc:spChg>
        <pc:spChg chg="add mod">
          <ac:chgData name="James Procunier" userId="c919d4f899bb5189" providerId="LiveId" clId="{E2228BBA-8E59-4975-9888-E70274F907D3}" dt="2022-02-07T22:25:35.189" v="3186" actId="14100"/>
          <ac:spMkLst>
            <pc:docMk/>
            <pc:sldMk cId="1934317110" sldId="377"/>
            <ac:spMk id="24" creationId="{EAAF26EB-F561-491C-A102-4A16AE2F671C}"/>
          </ac:spMkLst>
        </pc:spChg>
        <pc:spChg chg="add mod">
          <ac:chgData name="James Procunier" userId="c919d4f899bb5189" providerId="LiveId" clId="{E2228BBA-8E59-4975-9888-E70274F907D3}" dt="2022-02-07T22:25:57.837" v="3190" actId="14100"/>
          <ac:spMkLst>
            <pc:docMk/>
            <pc:sldMk cId="1934317110" sldId="377"/>
            <ac:spMk id="25" creationId="{11700710-1A4A-4414-A256-11E36F3F7D8D}"/>
          </ac:spMkLst>
        </pc:spChg>
        <pc:spChg chg="add mod">
          <ac:chgData name="James Procunier" userId="c919d4f899bb5189" providerId="LiveId" clId="{E2228BBA-8E59-4975-9888-E70274F907D3}" dt="2022-02-07T22:25:28.045" v="3184" actId="14100"/>
          <ac:spMkLst>
            <pc:docMk/>
            <pc:sldMk cId="1934317110" sldId="377"/>
            <ac:spMk id="26" creationId="{E3B065FF-B4F6-4DA8-8998-89ECE1D23C5D}"/>
          </ac:spMkLst>
        </pc:spChg>
        <pc:grpChg chg="add mod">
          <ac:chgData name="James Procunier" userId="c919d4f899bb5189" providerId="LiveId" clId="{E2228BBA-8E59-4975-9888-E70274F907D3}" dt="2022-02-08T18:07:47.465" v="4213" actId="1076"/>
          <ac:grpSpMkLst>
            <pc:docMk/>
            <pc:sldMk cId="1934317110" sldId="377"/>
            <ac:grpSpMk id="4" creationId="{1512EC99-982E-4790-B3FC-9E6B4D3871C0}"/>
          </ac:grpSpMkLst>
        </pc:grpChg>
        <pc:picChg chg="mod">
          <ac:chgData name="James Procunier" userId="c919d4f899bb5189" providerId="LiveId" clId="{E2228BBA-8E59-4975-9888-E70274F907D3}" dt="2022-02-07T22:16:55.845" v="3164" actId="1076"/>
          <ac:picMkLst>
            <pc:docMk/>
            <pc:sldMk cId="1934317110" sldId="377"/>
            <ac:picMk id="3" creationId="{3C605A4F-7065-450D-9E79-2947A5FB5901}"/>
          </ac:picMkLst>
        </pc:picChg>
      </pc:sldChg>
      <pc:sldChg chg="new del">
        <pc:chgData name="James Procunier" userId="c919d4f899bb5189" providerId="LiveId" clId="{E2228BBA-8E59-4975-9888-E70274F907D3}" dt="2022-02-08T17:36:45.240" v="3282" actId="47"/>
        <pc:sldMkLst>
          <pc:docMk/>
          <pc:sldMk cId="636391605" sldId="378"/>
        </pc:sldMkLst>
      </pc:sldChg>
      <pc:sldChg chg="delSp modSp add del mod delAnim">
        <pc:chgData name="James Procunier" userId="c919d4f899bb5189" providerId="LiveId" clId="{E2228BBA-8E59-4975-9888-E70274F907D3}" dt="2022-02-08T17:54:19.060" v="3988" actId="47"/>
        <pc:sldMkLst>
          <pc:docMk/>
          <pc:sldMk cId="1249860094" sldId="378"/>
        </pc:sldMkLst>
        <pc:spChg chg="mod">
          <ac:chgData name="James Procunier" userId="c919d4f899bb5189" providerId="LiveId" clId="{E2228BBA-8E59-4975-9888-E70274F907D3}" dt="2022-02-08T17:37:06.616" v="3301" actId="20577"/>
          <ac:spMkLst>
            <pc:docMk/>
            <pc:sldMk cId="1249860094" sldId="378"/>
            <ac:spMk id="7" creationId="{00000000-0000-0000-0000-000000000000}"/>
          </ac:spMkLst>
        </pc:spChg>
        <pc:spChg chg="mod">
          <ac:chgData name="James Procunier" userId="c919d4f899bb5189" providerId="LiveId" clId="{E2228BBA-8E59-4975-9888-E70274F907D3}" dt="2022-02-08T17:46:30.596" v="3847" actId="20577"/>
          <ac:spMkLst>
            <pc:docMk/>
            <pc:sldMk cId="1249860094" sldId="378"/>
            <ac:spMk id="13" creationId="{876A4E40-7F06-4602-8F75-017862DA52E3}"/>
          </ac:spMkLst>
        </pc:spChg>
        <pc:spChg chg="del mod">
          <ac:chgData name="James Procunier" userId="c919d4f899bb5189" providerId="LiveId" clId="{E2228BBA-8E59-4975-9888-E70274F907D3}" dt="2022-02-08T17:37:01.581" v="3292" actId="478"/>
          <ac:spMkLst>
            <pc:docMk/>
            <pc:sldMk cId="1249860094" sldId="378"/>
            <ac:spMk id="21" creationId="{A2A6920E-B1E4-426D-B332-C35B7F63E39B}"/>
          </ac:spMkLst>
        </pc:spChg>
        <pc:spChg chg="del mod">
          <ac:chgData name="James Procunier" userId="c919d4f899bb5189" providerId="LiveId" clId="{E2228BBA-8E59-4975-9888-E70274F907D3}" dt="2022-02-08T17:37:02.164" v="3294" actId="478"/>
          <ac:spMkLst>
            <pc:docMk/>
            <pc:sldMk cId="1249860094" sldId="378"/>
            <ac:spMk id="22" creationId="{AE6091EB-754D-47ED-A1A8-FF7198AF5791}"/>
          </ac:spMkLst>
        </pc:spChg>
        <pc:spChg chg="del mod">
          <ac:chgData name="James Procunier" userId="c919d4f899bb5189" providerId="LiveId" clId="{E2228BBA-8E59-4975-9888-E70274F907D3}" dt="2022-02-08T17:36:58.770" v="3286" actId="478"/>
          <ac:spMkLst>
            <pc:docMk/>
            <pc:sldMk cId="1249860094" sldId="378"/>
            <ac:spMk id="23" creationId="{93A34650-DBAD-4B4D-84A1-AE43EC0F4128}"/>
          </ac:spMkLst>
        </pc:spChg>
        <pc:spChg chg="del mod">
          <ac:chgData name="James Procunier" userId="c919d4f899bb5189" providerId="LiveId" clId="{E2228BBA-8E59-4975-9888-E70274F907D3}" dt="2022-02-08T17:37:00.286" v="3289" actId="478"/>
          <ac:spMkLst>
            <pc:docMk/>
            <pc:sldMk cId="1249860094" sldId="378"/>
            <ac:spMk id="24" creationId="{EAAF26EB-F561-491C-A102-4A16AE2F671C}"/>
          </ac:spMkLst>
        </pc:spChg>
        <pc:spChg chg="del">
          <ac:chgData name="James Procunier" userId="c919d4f899bb5189" providerId="LiveId" clId="{E2228BBA-8E59-4975-9888-E70274F907D3}" dt="2022-02-08T17:36:59.508" v="3287" actId="478"/>
          <ac:spMkLst>
            <pc:docMk/>
            <pc:sldMk cId="1249860094" sldId="378"/>
            <ac:spMk id="25" creationId="{11700710-1A4A-4414-A256-11E36F3F7D8D}"/>
          </ac:spMkLst>
        </pc:spChg>
        <pc:spChg chg="del">
          <ac:chgData name="James Procunier" userId="c919d4f899bb5189" providerId="LiveId" clId="{E2228BBA-8E59-4975-9888-E70274F907D3}" dt="2022-02-08T17:37:00.902" v="3290" actId="478"/>
          <ac:spMkLst>
            <pc:docMk/>
            <pc:sldMk cId="1249860094" sldId="378"/>
            <ac:spMk id="26" creationId="{E3B065FF-B4F6-4DA8-8998-89ECE1D23C5D}"/>
          </ac:spMkLst>
        </pc:spChg>
        <pc:grpChg chg="del">
          <ac:chgData name="James Procunier" userId="c919d4f899bb5189" providerId="LiveId" clId="{E2228BBA-8E59-4975-9888-E70274F907D3}" dt="2022-02-08T17:36:55.672" v="3284" actId="478"/>
          <ac:grpSpMkLst>
            <pc:docMk/>
            <pc:sldMk cId="1249860094" sldId="378"/>
            <ac:grpSpMk id="4" creationId="{1512EC99-982E-4790-B3FC-9E6B4D3871C0}"/>
          </ac:grpSpMkLst>
        </pc:grpChg>
      </pc:sldChg>
      <pc:sldChg chg="addSp modSp add mod modTransition modAnim">
        <pc:chgData name="James Procunier" userId="c919d4f899bb5189" providerId="LiveId" clId="{E2228BBA-8E59-4975-9888-E70274F907D3}" dt="2022-02-08T17:55:10.361" v="3994"/>
        <pc:sldMkLst>
          <pc:docMk/>
          <pc:sldMk cId="4270972382" sldId="379"/>
        </pc:sldMkLst>
        <pc:spChg chg="add mod">
          <ac:chgData name="James Procunier" userId="c919d4f899bb5189" providerId="LiveId" clId="{E2228BBA-8E59-4975-9888-E70274F907D3}" dt="2022-02-08T17:53:43.107" v="3987" actId="115"/>
          <ac:spMkLst>
            <pc:docMk/>
            <pc:sldMk cId="4270972382" sldId="379"/>
            <ac:spMk id="9" creationId="{B16D723B-AF60-49D4-94D4-0F9F5F4CAA10}"/>
          </ac:spMkLst>
        </pc:spChg>
        <pc:spChg chg="add mod">
          <ac:chgData name="James Procunier" userId="c919d4f899bb5189" providerId="LiveId" clId="{E2228BBA-8E59-4975-9888-E70274F907D3}" dt="2022-02-08T17:52:12.099" v="3888" actId="404"/>
          <ac:spMkLst>
            <pc:docMk/>
            <pc:sldMk cId="4270972382" sldId="379"/>
            <ac:spMk id="10" creationId="{63E6A5F9-1FB2-4292-A34F-A0B1FA2652C7}"/>
          </ac:spMkLst>
        </pc:spChg>
        <pc:spChg chg="add mod">
          <ac:chgData name="James Procunier" userId="c919d4f899bb5189" providerId="LiveId" clId="{E2228BBA-8E59-4975-9888-E70274F907D3}" dt="2022-02-08T17:52:45.546" v="3893" actId="1076"/>
          <ac:spMkLst>
            <pc:docMk/>
            <pc:sldMk cId="4270972382" sldId="379"/>
            <ac:spMk id="11" creationId="{6C0582ED-12BF-4FBD-8B68-D7312A00A718}"/>
          </ac:spMkLst>
        </pc:spChg>
        <pc:spChg chg="add mod">
          <ac:chgData name="James Procunier" userId="c919d4f899bb5189" providerId="LiveId" clId="{E2228BBA-8E59-4975-9888-E70274F907D3}" dt="2022-02-08T17:53:32.937" v="3986" actId="1076"/>
          <ac:spMkLst>
            <pc:docMk/>
            <pc:sldMk cId="4270972382" sldId="379"/>
            <ac:spMk id="12" creationId="{49ABE296-3640-4252-8364-FF7F1DEF0AF8}"/>
          </ac:spMkLst>
        </pc:spChg>
        <pc:spChg chg="mod">
          <ac:chgData name="James Procunier" userId="c919d4f899bb5189" providerId="LiveId" clId="{E2228BBA-8E59-4975-9888-E70274F907D3}" dt="2022-02-08T17:52:00.002" v="3883" actId="1076"/>
          <ac:spMkLst>
            <pc:docMk/>
            <pc:sldMk cId="4270972382" sldId="379"/>
            <ac:spMk id="13" creationId="{876A4E40-7F06-4602-8F75-017862DA52E3}"/>
          </ac:spMkLst>
        </pc:spChg>
      </pc:sldChg>
      <pc:sldChg chg="modSp add mod">
        <pc:chgData name="James Procunier" userId="c919d4f899bb5189" providerId="LiveId" clId="{E2228BBA-8E59-4975-9888-E70274F907D3}" dt="2022-02-08T18:59:58.370" v="4427" actId="255"/>
        <pc:sldMkLst>
          <pc:docMk/>
          <pc:sldMk cId="2443611737" sldId="380"/>
        </pc:sldMkLst>
        <pc:spChg chg="mod">
          <ac:chgData name="James Procunier" userId="c919d4f899bb5189" providerId="LiveId" clId="{E2228BBA-8E59-4975-9888-E70274F907D3}" dt="2022-02-08T18:59:58.370" v="4427" actId="255"/>
          <ac:spMkLst>
            <pc:docMk/>
            <pc:sldMk cId="2443611737" sldId="380"/>
            <ac:spMk id="3" creationId="{42F3691C-2D68-4011-8474-44BFD410D6AE}"/>
          </ac:spMkLst>
        </pc:spChg>
      </pc:sldChg>
      <pc:sldChg chg="modSp add ord modTransition">
        <pc:chgData name="James Procunier" userId="c919d4f899bb5189" providerId="LiveId" clId="{E2228BBA-8E59-4975-9888-E70274F907D3}" dt="2022-02-08T18:51:09.050" v="4400"/>
        <pc:sldMkLst>
          <pc:docMk/>
          <pc:sldMk cId="3741443107" sldId="381"/>
        </pc:sldMkLst>
        <pc:spChg chg="mod">
          <ac:chgData name="James Procunier" userId="c919d4f899bb5189" providerId="LiveId" clId="{E2228BBA-8E59-4975-9888-E70274F907D3}" dt="2022-02-08T18:51:09.050" v="4400"/>
          <ac:spMkLst>
            <pc:docMk/>
            <pc:sldMk cId="3741443107" sldId="381"/>
            <ac:spMk id="3" creationId="{42F3691C-2D68-4011-8474-44BFD410D6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B346D-E99E-40DD-AF03-46ED90281BE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85A4F-9A75-41BF-B0FB-C3D49E33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8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0" y="696913"/>
            <a:ext cx="6502400" cy="36576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CAE5C-F8C1-4380-B21E-53697951F8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5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6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1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7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62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4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20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2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3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2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1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1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9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6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4A6B4F-EB4A-46C8-8DBC-32BEDB60FD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6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17/06/relationships/model3d" Target="../media/model3d1.glb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A6E5540-546A-4FE7-B738-0CBF94E97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4" name="Rounded Rectangle 16">
            <a:extLst>
              <a:ext uri="{FF2B5EF4-FFF2-40B4-BE49-F238E27FC236}">
                <a16:creationId xmlns:a16="http://schemas.microsoft.com/office/drawing/2014/main" id="{865ADA62-317E-475C-846E-136EAC4EF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8930"/>
            <a:ext cx="10859557" cy="5565601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0243" name="Picture 2" descr="2012_Annual_Report_C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51852" r="5742" b="2592"/>
          <a:stretch>
            <a:fillRect/>
          </a:stretch>
        </p:blipFill>
        <p:spPr bwMode="auto">
          <a:xfrm>
            <a:off x="1070936" y="980524"/>
            <a:ext cx="7526957" cy="48969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0951856" y="6360203"/>
            <a:ext cx="551167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fld id="{859FA26B-1C3E-4442-A94E-819A4C75D4EF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charset="0"/>
                <a:buNone/>
                <a:tabLst/>
                <a:defRPr/>
              </a:pPr>
              <a:t>1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096AE64-BC38-4614-ABA5-10E9A81A0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960" y="2628900"/>
            <a:ext cx="2626997" cy="13335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487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960670" y="69574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Seminars / Training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667DA4C-3A8B-4468-AE01-C63F50D8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20157F-F5E6-426B-B2D1-CAE3B3EA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B6D658-DB79-4C80-9205-E2A509C54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49" y="737043"/>
            <a:ext cx="4000986" cy="57655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B83A2F-72CB-4C80-8DA2-A52FFD0E4FFE}"/>
              </a:ext>
            </a:extLst>
          </p:cNvPr>
          <p:cNvSpPr txBox="1"/>
          <p:nvPr/>
        </p:nvSpPr>
        <p:spPr>
          <a:xfrm>
            <a:off x="1329049" y="1518044"/>
            <a:ext cx="57816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Seminars and classes presented at Department Conferences are posted here and may be utilized by our Chapters.  </a:t>
            </a:r>
          </a:p>
          <a:p>
            <a:endParaRPr lang="en-US" sz="26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Departments as well as Chapters from other states have used our materials....Virginia leads the way in training !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F92539-C869-4263-AF26-742A425DC910}"/>
              </a:ext>
            </a:extLst>
          </p:cNvPr>
          <p:cNvSpPr/>
          <p:nvPr/>
        </p:nvSpPr>
        <p:spPr>
          <a:xfrm>
            <a:off x="7334250" y="1348150"/>
            <a:ext cx="723900" cy="33978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951145" y="69574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Department Forms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B7CAAD0-4CBB-4ED5-8667-4E441A5A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4DAA4-2013-4494-94A0-BC7A2A41C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C733945-3743-4D7F-8D58-4184609BD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19" y="700237"/>
            <a:ext cx="3782616" cy="5457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567586-F6CA-4209-8398-E53EC9B8A87F}"/>
              </a:ext>
            </a:extLst>
          </p:cNvPr>
          <p:cNvSpPr txBox="1"/>
          <p:nvPr/>
        </p:nvSpPr>
        <p:spPr>
          <a:xfrm>
            <a:off x="6258217" y="808101"/>
            <a:ext cx="5867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Department forms, there is an alphabetical list, a section that separates the forms into Conference and Convention forms, Department awards, Golden Corral /Camp Corral, and LVAP.  </a:t>
            </a:r>
          </a:p>
          <a:p>
            <a:endParaRPr lang="en-US" sz="24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bottom half of the page has various National DAV forms and publications.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208842D-56EE-4E0F-83C0-8A83AFCEF9FC}"/>
              </a:ext>
            </a:extLst>
          </p:cNvPr>
          <p:cNvSpPr/>
          <p:nvPr/>
        </p:nvSpPr>
        <p:spPr>
          <a:xfrm rot="10800000">
            <a:off x="4515139" y="2048091"/>
            <a:ext cx="1743078" cy="24743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C3FCE88-CA87-4443-A2F5-F4FAE1B4526A}"/>
              </a:ext>
            </a:extLst>
          </p:cNvPr>
          <p:cNvSpPr/>
          <p:nvPr/>
        </p:nvSpPr>
        <p:spPr>
          <a:xfrm rot="9556699">
            <a:off x="4249056" y="5514843"/>
            <a:ext cx="2034052" cy="231181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7CC554-84AC-4791-8C0C-EFC7FDF9F3D3}"/>
              </a:ext>
            </a:extLst>
          </p:cNvPr>
          <p:cNvSpPr/>
          <p:nvPr/>
        </p:nvSpPr>
        <p:spPr>
          <a:xfrm>
            <a:off x="1951145" y="780288"/>
            <a:ext cx="1477855" cy="30375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017821" y="69574"/>
            <a:ext cx="9164530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Conference &amp; Convention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ACD1704-A14F-4075-92EB-2191C5C2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D8E91-01FC-437B-AF30-1897ABDDC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C605A4F-7065-450D-9E79-2947A5FB5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60" y="765764"/>
            <a:ext cx="3696891" cy="58385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6A4E40-7F06-4602-8F75-017862DA52E3}"/>
              </a:ext>
            </a:extLst>
          </p:cNvPr>
          <p:cNvSpPr txBox="1"/>
          <p:nvPr/>
        </p:nvSpPr>
        <p:spPr>
          <a:xfrm>
            <a:off x="1256705" y="1612326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department event is on the left side of the form, with links to the hotel, conference registration, the Agenda, etc.</a:t>
            </a:r>
          </a:p>
          <a:p>
            <a:endParaRPr lang="en-US" sz="28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 Department and National events out 4 years are on the right side.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4D13066-A0E9-4FA4-9A83-677B01BE98BA}"/>
              </a:ext>
            </a:extLst>
          </p:cNvPr>
          <p:cNvSpPr/>
          <p:nvPr/>
        </p:nvSpPr>
        <p:spPr>
          <a:xfrm>
            <a:off x="3257550" y="5632323"/>
            <a:ext cx="6076355" cy="20955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B852C33-9BFF-4607-B79A-6129BD11156F}"/>
              </a:ext>
            </a:extLst>
          </p:cNvPr>
          <p:cNvSpPr/>
          <p:nvPr/>
        </p:nvSpPr>
        <p:spPr>
          <a:xfrm>
            <a:off x="6377283" y="2831502"/>
            <a:ext cx="1219356" cy="20955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DB926D-FE6E-443D-A701-8DF47B1BF13F}"/>
              </a:ext>
            </a:extLst>
          </p:cNvPr>
          <p:cNvSpPr/>
          <p:nvPr/>
        </p:nvSpPr>
        <p:spPr>
          <a:xfrm>
            <a:off x="7562850" y="1105553"/>
            <a:ext cx="723900" cy="33978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2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017821" y="69574"/>
            <a:ext cx="9164530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Menu Options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D8E91-01FC-437B-AF30-1897ABDDC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12EC99-982E-4790-B3FC-9E6B4D3871C0}"/>
              </a:ext>
            </a:extLst>
          </p:cNvPr>
          <p:cNvGrpSpPr/>
          <p:nvPr/>
        </p:nvGrpSpPr>
        <p:grpSpPr>
          <a:xfrm>
            <a:off x="2402970" y="963303"/>
            <a:ext cx="6910388" cy="8342622"/>
            <a:chOff x="5514974" y="662913"/>
            <a:chExt cx="5105400" cy="7891534"/>
          </a:xfrm>
        </p:grpSpPr>
        <p:pic>
          <p:nvPicPr>
            <p:cNvPr id="3" name="Picture 2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3C605A4F-7065-450D-9E79-2947A5FB5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855" y="662913"/>
              <a:ext cx="4953001" cy="7822309"/>
            </a:xfrm>
            <a:prstGeom prst="rect">
              <a:avLst/>
            </a:prstGeom>
            <a:effectLst/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7F6497A-CD6F-4275-9E45-11045D1DF8DF}"/>
                </a:ext>
              </a:extLst>
            </p:cNvPr>
            <p:cNvSpPr/>
            <p:nvPr/>
          </p:nvSpPr>
          <p:spPr>
            <a:xfrm>
              <a:off x="5514974" y="1587456"/>
              <a:ext cx="5105400" cy="6966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76A4E40-7F06-4602-8F75-017862DA52E3}"/>
              </a:ext>
            </a:extLst>
          </p:cNvPr>
          <p:cNvSpPr txBox="1"/>
          <p:nvPr/>
        </p:nvSpPr>
        <p:spPr>
          <a:xfrm>
            <a:off x="1304925" y="2499553"/>
            <a:ext cx="1082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drop-down menus at the top of the page link to:</a:t>
            </a:r>
          </a:p>
          <a:p>
            <a:pPr marL="2628900" lvl="5" indent="-342900"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Calendar</a:t>
            </a:r>
          </a:p>
          <a:p>
            <a:pPr marL="2628900" lvl="5" indent="-342900"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Claims Assistance</a:t>
            </a:r>
          </a:p>
          <a:p>
            <a:pPr marL="2628900" lvl="5" indent="-342900"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Department Committees</a:t>
            </a:r>
          </a:p>
          <a:p>
            <a:pPr marL="2628900" lvl="5" indent="-342900"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 Commission</a:t>
            </a:r>
          </a:p>
          <a:p>
            <a:pPr marL="2628900" lvl="5" indent="-342900"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Legislative</a:t>
            </a:r>
          </a:p>
          <a:p>
            <a:pPr marL="2628900" lvl="5" indent="-342900"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Auxiliary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A6920E-B1E4-426D-B332-C35B7F63E39B}"/>
              </a:ext>
            </a:extLst>
          </p:cNvPr>
          <p:cNvSpPr/>
          <p:nvPr/>
        </p:nvSpPr>
        <p:spPr>
          <a:xfrm>
            <a:off x="7543799" y="1559671"/>
            <a:ext cx="733426" cy="26093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E6091EB-754D-47ED-A1A8-FF7198AF5791}"/>
              </a:ext>
            </a:extLst>
          </p:cNvPr>
          <p:cNvSpPr/>
          <p:nvPr/>
        </p:nvSpPr>
        <p:spPr>
          <a:xfrm>
            <a:off x="8254366" y="1568983"/>
            <a:ext cx="733426" cy="26170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3A34650-DBAD-4B4D-84A1-AE43EC0F4128}"/>
              </a:ext>
            </a:extLst>
          </p:cNvPr>
          <p:cNvSpPr/>
          <p:nvPr/>
        </p:nvSpPr>
        <p:spPr>
          <a:xfrm>
            <a:off x="5729287" y="1559670"/>
            <a:ext cx="819560" cy="27024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AF26EB-F561-491C-A102-4A16AE2F671C}"/>
              </a:ext>
            </a:extLst>
          </p:cNvPr>
          <p:cNvSpPr/>
          <p:nvPr/>
        </p:nvSpPr>
        <p:spPr>
          <a:xfrm>
            <a:off x="3815649" y="1559670"/>
            <a:ext cx="949230" cy="27926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700710-1A4A-4414-A256-11E36F3F7D8D}"/>
              </a:ext>
            </a:extLst>
          </p:cNvPr>
          <p:cNvSpPr/>
          <p:nvPr/>
        </p:nvSpPr>
        <p:spPr>
          <a:xfrm>
            <a:off x="4787740" y="1568983"/>
            <a:ext cx="941545" cy="2792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B065FF-B4F6-4DA8-8998-89ECE1D23C5D}"/>
              </a:ext>
            </a:extLst>
          </p:cNvPr>
          <p:cNvSpPr/>
          <p:nvPr/>
        </p:nvSpPr>
        <p:spPr>
          <a:xfrm>
            <a:off x="6571708" y="1568983"/>
            <a:ext cx="949230" cy="26093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ACD1704-A14F-4075-92EB-2191C5C2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</p:spTree>
    <p:extLst>
      <p:ext uri="{BB962C8B-B14F-4D97-AF65-F5344CB8AC3E}">
        <p14:creationId xmlns:p14="http://schemas.microsoft.com/office/powerpoint/2010/main" val="19343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017821" y="69574"/>
            <a:ext cx="9164530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D8E91-01FC-437B-AF30-1897ABDDC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6A4E40-7F06-4602-8F75-017862DA52E3}"/>
              </a:ext>
            </a:extLst>
          </p:cNvPr>
          <p:cNvSpPr txBox="1"/>
          <p:nvPr/>
        </p:nvSpPr>
        <p:spPr>
          <a:xfrm>
            <a:off x="1657349" y="764098"/>
            <a:ext cx="10176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under the Administration/Info tab for Department Officers, Forms, Classes, Conference and Convention information, and archived reports.</a:t>
            </a:r>
            <a:endParaRPr lang="en-US" sz="2800" spc="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ACD1704-A14F-4075-92EB-2191C5C2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D723B-AF60-49D4-94D4-0F9F5F4CAA10}"/>
              </a:ext>
            </a:extLst>
          </p:cNvPr>
          <p:cNvSpPr txBox="1"/>
          <p:nvPr/>
        </p:nvSpPr>
        <p:spPr>
          <a:xfrm>
            <a:off x="1657348" y="2074176"/>
            <a:ext cx="10176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400" u="sng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send any reports or documents for the Department office or Adjutant via the VirginiaDAVinfo@gmail.com email account.  They will </a:t>
            </a:r>
            <a:r>
              <a:rPr lang="en-US" sz="2400" u="sng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forwarded for you.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6A5F9-1FB2-4292-A34F-A0B1FA2652C7}"/>
              </a:ext>
            </a:extLst>
          </p:cNvPr>
          <p:cNvSpPr txBox="1"/>
          <p:nvPr/>
        </p:nvSpPr>
        <p:spPr>
          <a:xfrm>
            <a:off x="1729273" y="3429000"/>
            <a:ext cx="101769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Adjutant’s email: </a:t>
            </a:r>
            <a:r>
              <a:rPr lang="en-US" sz="2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DAVadjutantVA@cox.net</a:t>
            </a:r>
          </a:p>
          <a:p>
            <a:pPr marL="171450" indent="-171450"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endParaRPr lang="en-US" sz="10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email: </a:t>
            </a:r>
            <a:r>
              <a:rPr lang="en-US" sz="2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VirginiaDAVhq@cox.net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0582ED-12BF-4FBD-8B68-D7312A00A718}"/>
              </a:ext>
            </a:extLst>
          </p:cNvPr>
          <p:cNvSpPr txBox="1"/>
          <p:nvPr/>
        </p:nvSpPr>
        <p:spPr>
          <a:xfrm>
            <a:off x="1729272" y="4645324"/>
            <a:ext cx="101769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 about the website or contents contact the</a:t>
            </a:r>
          </a:p>
          <a:p>
            <a:pPr>
              <a:buClr>
                <a:schemeClr val="accent3">
                  <a:lumMod val="50000"/>
                </a:schemeClr>
              </a:buClr>
              <a:buSzPct val="90000"/>
            </a:pPr>
            <a:r>
              <a:rPr lang="en-US" sz="2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Social Media Committee: </a:t>
            </a:r>
            <a:r>
              <a:rPr lang="en-US" sz="2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SMC.VirginiaDAV@gmail.com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ABE296-3640-4252-8364-FF7F1DEF0AF8}"/>
              </a:ext>
            </a:extLst>
          </p:cNvPr>
          <p:cNvSpPr txBox="1"/>
          <p:nvPr/>
        </p:nvSpPr>
        <p:spPr>
          <a:xfrm>
            <a:off x="1729271" y="5661593"/>
            <a:ext cx="10176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emails and phone numbers for Department Officers and Committees are on the website.</a:t>
            </a:r>
            <a:endParaRPr lang="en-US" sz="26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7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353F9-6FC0-4501-B721-5C92757755E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DD39361-0CBF-4744-877F-0D1674F3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B7166-A452-44D7-9A27-F4F0CF60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8FAD36-6D1F-4540-8466-9BF35483BC32}"/>
              </a:ext>
            </a:extLst>
          </p:cNvPr>
          <p:cNvSpPr txBox="1"/>
          <p:nvPr/>
        </p:nvSpPr>
        <p:spPr>
          <a:xfrm>
            <a:off x="1075870" y="1888099"/>
            <a:ext cx="716588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</a:t>
            </a:r>
            <a:r>
              <a:rPr kumimoji="0" lang="en-US" sz="9600" b="1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uestions</a:t>
            </a:r>
            <a:endParaRPr kumimoji="0" lang="en-US" sz="8800" b="1" i="0" u="none" strike="noStrike" kern="1200" cap="none" spc="0" normalizeH="0" baseline="0" noProof="0" dirty="0">
              <a:ln>
                <a:solidFill>
                  <a:srgbClr val="92D050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Model 10" descr="Question Mark">
                <a:extLst>
                  <a:ext uri="{FF2B5EF4-FFF2-40B4-BE49-F238E27FC236}">
                    <a16:creationId xmlns:a16="http://schemas.microsoft.com/office/drawing/2014/main" id="{92B18580-DE65-450B-B21F-7D5A7650CB4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733213" y="487590"/>
              <a:ext cx="3721368" cy="544789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721368" cy="5447897"/>
                    </a:xfrm>
                    <a:prstGeom prst="rect">
                      <a:avLst/>
                    </a:prstGeom>
                  </am3d:spPr>
                  <am3d:camera>
                    <am3d:pos x="0" y="0" z="5861527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675758" d="1000000"/>
                    <am3d:preTrans dx="-721111" dy="-18000000" dz="8896"/>
                    <am3d:scale>
                      <am3d:sx n="1000000" d="1000000"/>
                      <am3d:sy n="1000000" d="1000000"/>
                      <am3d:sz n="1000000" d="1000000"/>
                    </am3d:scale>
                    <am3d:rot ax="-106123" ay="-1828317" az="5383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66378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Model 10" descr="Question Mark">
                <a:extLst>
                  <a:ext uri="{FF2B5EF4-FFF2-40B4-BE49-F238E27FC236}">
                    <a16:creationId xmlns:a16="http://schemas.microsoft.com/office/drawing/2014/main" id="{92B18580-DE65-450B-B21F-7D5A7650CB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33213" y="487590"/>
                <a:ext cx="3721368" cy="54478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8100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D347A6D-D7C1-473E-B895-4FD93C9DE2D9}"/>
              </a:ext>
            </a:extLst>
          </p:cNvPr>
          <p:cNvSpPr txBox="1"/>
          <p:nvPr/>
        </p:nvSpPr>
        <p:spPr>
          <a:xfrm>
            <a:off x="9427345" y="6611779"/>
            <a:ext cx="3063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000" b="1" spc="11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Virginia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F3691C-2D68-4011-8474-44BFD410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95" y="2049304"/>
            <a:ext cx="11372849" cy="3495675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spc="1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Chapter Commander</a:t>
            </a:r>
            <a:br>
              <a:rPr lang="en-US" sz="7200" b="1" spc="1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7200" b="1" spc="1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Reports</a:t>
            </a:r>
            <a:endParaRPr lang="en-US" sz="7200" b="1" i="1" spc="120" dirty="0">
              <a:ln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65047-F939-4186-99B9-5744588B0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92" y="116676"/>
            <a:ext cx="5802856" cy="165109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37414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269546" y="830661"/>
            <a:ext cx="10084905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Department of Virginia</a:t>
            </a:r>
            <a:br>
              <a:rPr lang="en-US" sz="5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 American Veterans</a:t>
            </a:r>
            <a:br>
              <a:rPr lang="en-US" sz="5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P.O. Box 7176</a:t>
            </a:r>
            <a:br>
              <a:rPr lang="en-US" sz="4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Roanoke, VA  24019-0147</a:t>
            </a:r>
            <a:br>
              <a:rPr lang="en-US" sz="4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540-206-2575       </a:t>
            </a:r>
            <a:r>
              <a:rPr lang="en-US" sz="1800" b="1" i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 free</a:t>
            </a:r>
            <a:r>
              <a:rPr lang="en-US" sz="18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866-706-5889</a:t>
            </a:r>
            <a:br>
              <a:rPr lang="en-US" sz="2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20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irginia</a:t>
            </a:r>
            <a:r>
              <a:rPr lang="en-US" sz="20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</a:t>
            </a:r>
            <a:r>
              <a:rPr lang="en-US" sz="18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.org </a:t>
            </a:r>
            <a:br>
              <a:rPr lang="en-US" sz="16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en-US" sz="12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@DAVVirginia                     </a:t>
            </a:r>
            <a:br>
              <a:rPr lang="en-US" sz="16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br>
              <a:rPr lang="en-US" sz="14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4451" y="6322383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3524" y="6650379"/>
            <a:ext cx="7736306" cy="19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07000"/>
              </a:lnSpc>
              <a:defRPr/>
            </a:pPr>
            <a:r>
              <a:rPr lang="en-US" sz="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part of this work covered by the copyright herein may be reproduced or used in any form or by any means without permission from DAV-Department of Virginia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3524" y="6487453"/>
            <a:ext cx="641395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7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DAV-Department of Virginia. ALL RIGHTS RESERVED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E876A6-7AE7-4680-8C7A-218CC5870907}"/>
              </a:ext>
            </a:extLst>
          </p:cNvPr>
          <p:cNvGrpSpPr/>
          <p:nvPr/>
        </p:nvGrpSpPr>
        <p:grpSpPr>
          <a:xfrm>
            <a:off x="5398942" y="5309866"/>
            <a:ext cx="1826112" cy="418099"/>
            <a:chOff x="4375880" y="5178700"/>
            <a:chExt cx="1826112" cy="4180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3051" y="5183045"/>
              <a:ext cx="498941" cy="4011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5880" y="5211431"/>
              <a:ext cx="382225" cy="3822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9899" y="5178700"/>
              <a:ext cx="412548" cy="41809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C92395E-84F8-4EFB-A47D-F324FCE97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12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CDBEA0F-A108-4353-90A7-BF17D0B8D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995CA3FF-C7B7-4925-839C-2964031A2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2F295FED-2731-4AE1-8A15-70625050D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44695954-F76F-43EF-9154-7F75A1F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D259EAC8-11A2-41BF-9DED-1E0926E4F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09E28710-F8B9-4D97-87F8-2FB672BE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BFA17A07-C153-4CAA-80DD-675249B97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ADCEC0B-C4E5-43D6-9C25-53BA2F56D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BC00AE0-561A-4191-BAE0-1A046D17C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4502526"/>
            <a:ext cx="4428415" cy="1472447"/>
          </a:xfrm>
          <a:prstGeom prst="rect">
            <a:avLst/>
          </a:prstGeom>
          <a:effectLst>
            <a:outerShdw blurRad="152400" dist="266700" dir="3420000" algn="tl" rotWithShape="0">
              <a:schemeClr val="accent1">
                <a:lumMod val="50000"/>
                <a:alpha val="40000"/>
              </a:scheme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FF1E7-9D1A-447B-812E-2A2872E1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7393" y="6536266"/>
            <a:ext cx="7084177" cy="36512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10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Department </a:t>
            </a:r>
            <a:r>
              <a:rPr kumimoji="0" lang="en-US" sz="900" b="0" i="0" u="none" strike="noStrike" kern="1200" cap="none" spc="10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of</a:t>
            </a:r>
            <a:r>
              <a:rPr kumimoji="0" lang="en-US" b="0" i="0" u="none" strike="noStrike" kern="1200" cap="none" spc="10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Virginia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CAAA0B-055A-46C9-AC0A-B4C86A23AD9C}"/>
              </a:ext>
            </a:extLst>
          </p:cNvPr>
          <p:cNvSpPr txBox="1">
            <a:spLocks/>
          </p:cNvSpPr>
          <p:nvPr/>
        </p:nvSpPr>
        <p:spPr>
          <a:xfrm>
            <a:off x="11534065" y="6487837"/>
            <a:ext cx="551167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F9353F9-6FC0-4501-B721-5C92757755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CDD0D1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DD0D1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270759F-F4A0-47B4-B894-CD5AB2ABA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59" y="2129367"/>
            <a:ext cx="7408409" cy="1213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363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D347A6D-D7C1-473E-B895-4FD93C9DE2D9}"/>
              </a:ext>
            </a:extLst>
          </p:cNvPr>
          <p:cNvSpPr txBox="1"/>
          <p:nvPr/>
        </p:nvSpPr>
        <p:spPr>
          <a:xfrm>
            <a:off x="9427345" y="6611779"/>
            <a:ext cx="3063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000" b="1" spc="11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Virginia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F3691C-2D68-4011-8474-44BFD410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95" y="2049304"/>
            <a:ext cx="11372849" cy="3495675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spc="1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Chapter Commander</a:t>
            </a:r>
            <a:br>
              <a:rPr lang="en-US" sz="7200" b="1" spc="1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7200" b="1" spc="1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Reports</a:t>
            </a:r>
            <a:endParaRPr lang="en-US" sz="7200" b="1" i="1" spc="120" dirty="0">
              <a:ln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65047-F939-4186-99B9-5744588B0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92" y="116676"/>
            <a:ext cx="5802856" cy="165109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292265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D347A6D-D7C1-473E-B895-4FD93C9DE2D9}"/>
              </a:ext>
            </a:extLst>
          </p:cNvPr>
          <p:cNvSpPr txBox="1"/>
          <p:nvPr/>
        </p:nvSpPr>
        <p:spPr>
          <a:xfrm>
            <a:off x="9427345" y="6611779"/>
            <a:ext cx="3063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000" b="1" spc="11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Virginia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F3691C-2D68-4011-8474-44BFD410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95" y="1973104"/>
            <a:ext cx="11372849" cy="3495675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spc="1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Department</a:t>
            </a:r>
            <a:br>
              <a:rPr lang="en-US" sz="7200" b="1" spc="1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7200" b="1" spc="1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Website Overview</a:t>
            </a:r>
            <a:br>
              <a:rPr lang="en-US" sz="7200" b="1" spc="1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en-US" sz="1100" b="1" spc="100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.</a:t>
            </a:r>
            <a:br>
              <a:rPr lang="en-US" sz="7200" b="1" spc="10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</a:br>
            <a:r>
              <a:rPr lang="en-US" sz="3400" b="1" i="1" spc="12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Department Administrative Information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65047-F939-4186-99B9-5744588B0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92" y="116676"/>
            <a:ext cx="5802856" cy="165109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24436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889534" y="69574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78141-EFFB-45C0-94A0-8ABF2F83E040}"/>
              </a:ext>
            </a:extLst>
          </p:cNvPr>
          <p:cNvSpPr txBox="1"/>
          <p:nvPr/>
        </p:nvSpPr>
        <p:spPr>
          <a:xfrm>
            <a:off x="2803161" y="2398426"/>
            <a:ext cx="76000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1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Jim Procunier, PDC</a:t>
            </a:r>
          </a:p>
          <a:p>
            <a:pPr algn="ctr"/>
            <a:endParaRPr lang="en-US" spc="12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spc="12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Webmaster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486E8-ADBB-4ACE-B4BA-7B7D8817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3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951145" y="69574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6598087-D3EC-462F-89A8-E8B92370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9AF71-8A3C-4507-AA01-99A593A4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43BA5B-A615-47C7-A5B9-42D58F31B403}"/>
              </a:ext>
            </a:extLst>
          </p:cNvPr>
          <p:cNvSpPr txBox="1"/>
          <p:nvPr/>
        </p:nvSpPr>
        <p:spPr>
          <a:xfrm>
            <a:off x="1485900" y="1541250"/>
            <a:ext cx="1043939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current website was developed in the fall of 2016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endParaRPr lang="en-US" sz="20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of 2-23-22: 48,847 visits to the website</a:t>
            </a:r>
          </a:p>
          <a:p>
            <a:pPr marL="914400" lvl="1" indent="-457200">
              <a:buClr>
                <a:schemeClr val="accent2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8,800 visits per year !</a:t>
            </a:r>
            <a:r>
              <a:rPr lang="en-US" sz="28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i="1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chemeClr val="accent2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endParaRPr lang="en-US" sz="20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VirginiaDAVinfo@gmail.com was established to </a:t>
            </a:r>
          </a:p>
          <a:p>
            <a:pPr>
              <a:buClr>
                <a:schemeClr val="accent2">
                  <a:lumMod val="50000"/>
                </a:schemeClr>
              </a:buClr>
              <a:buSzPct val="90000"/>
            </a:pPr>
            <a:r>
              <a:rPr 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allow veterans to contact us with questions, </a:t>
            </a:r>
          </a:p>
          <a:p>
            <a:pPr>
              <a:buClr>
                <a:schemeClr val="accent2">
                  <a:lumMod val="50000"/>
                </a:schemeClr>
              </a:buClr>
              <a:buSzPct val="90000"/>
            </a:pPr>
            <a:r>
              <a:rPr 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i="1" u="sng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submission of reports or documents </a:t>
            </a:r>
          </a:p>
          <a:p>
            <a:pPr>
              <a:buClr>
                <a:schemeClr val="accent2">
                  <a:lumMod val="50000"/>
                </a:schemeClr>
              </a:buClr>
              <a:buSzPct val="90000"/>
            </a:pPr>
            <a:r>
              <a:rPr 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to headquarters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endParaRPr lang="en-US" sz="20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In-person Chat feature established in 2020 to allow veterans and the public to get quick answers</a:t>
            </a:r>
          </a:p>
          <a:p>
            <a:pPr marL="457200" indent="-457200">
              <a:buClr>
                <a:srgbClr val="92D050"/>
              </a:buClr>
              <a:buSzPct val="90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D1B55E-7F7E-45CC-ADC9-8111A6FFFC94}"/>
              </a:ext>
            </a:extLst>
          </p:cNvPr>
          <p:cNvSpPr/>
          <p:nvPr/>
        </p:nvSpPr>
        <p:spPr>
          <a:xfrm>
            <a:off x="3672724" y="723649"/>
            <a:ext cx="5341847" cy="707886"/>
          </a:xfrm>
          <a:prstGeom prst="rect">
            <a:avLst/>
          </a:prstGeom>
          <a:solidFill>
            <a:srgbClr val="F1F8E4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www.VirginiaDAV.org</a:t>
            </a:r>
            <a:endParaRPr lang="en-US" sz="4000" b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941620" y="45021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Landing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E84BDE5-E249-43F6-839D-4B3C0C88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D9FDC-31A8-4A9A-8BBE-215EEB1B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3E11B9F-3E24-4A04-B954-1B0281F2B106}"/>
              </a:ext>
            </a:extLst>
          </p:cNvPr>
          <p:cNvGrpSpPr/>
          <p:nvPr/>
        </p:nvGrpSpPr>
        <p:grpSpPr>
          <a:xfrm>
            <a:off x="1432304" y="598846"/>
            <a:ext cx="3895130" cy="6086261"/>
            <a:chOff x="1448175" y="598846"/>
            <a:chExt cx="3895130" cy="608626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181367BD-1C70-411B-94E8-97DC83AB7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175" y="892978"/>
              <a:ext cx="3895130" cy="579212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28D7FE-9613-4174-993C-C511C2CBC23D}"/>
                </a:ext>
              </a:extLst>
            </p:cNvPr>
            <p:cNvSpPr txBox="1"/>
            <p:nvPr/>
          </p:nvSpPr>
          <p:spPr>
            <a:xfrm>
              <a:off x="1797337" y="598846"/>
              <a:ext cx="2729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pc="1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 part of page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6A8793-A0A0-40C2-9EA8-44371B7DCD27}"/>
              </a:ext>
            </a:extLst>
          </p:cNvPr>
          <p:cNvGrpSpPr/>
          <p:nvPr/>
        </p:nvGrpSpPr>
        <p:grpSpPr>
          <a:xfrm>
            <a:off x="8740986" y="697557"/>
            <a:ext cx="3678789" cy="5808017"/>
            <a:chOff x="8880883" y="708312"/>
            <a:chExt cx="3678789" cy="57236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8829B2D9-D87C-4720-9DAA-FBF9B6BAF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0883" y="1060855"/>
              <a:ext cx="3678789" cy="537107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650DAA-D6B2-45B3-87D6-8302AB2D1747}"/>
                </a:ext>
              </a:extLst>
            </p:cNvPr>
            <p:cNvSpPr txBox="1"/>
            <p:nvPr/>
          </p:nvSpPr>
          <p:spPr>
            <a:xfrm>
              <a:off x="8983287" y="708312"/>
              <a:ext cx="2729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pc="1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Mid part of page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E0210A-DAE0-4C75-A397-DA06841EF375}"/>
              </a:ext>
            </a:extLst>
          </p:cNvPr>
          <p:cNvGrpSpPr/>
          <p:nvPr/>
        </p:nvGrpSpPr>
        <p:grpSpPr>
          <a:xfrm>
            <a:off x="3850359" y="1803427"/>
            <a:ext cx="5083617" cy="369332"/>
            <a:chOff x="3899670" y="1676274"/>
            <a:chExt cx="5083617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08FCA7-96DA-4400-92EB-5310D7FC9744}"/>
                </a:ext>
              </a:extLst>
            </p:cNvPr>
            <p:cNvSpPr txBox="1"/>
            <p:nvPr/>
          </p:nvSpPr>
          <p:spPr>
            <a:xfrm>
              <a:off x="5613607" y="1676274"/>
              <a:ext cx="3369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Menu Bar with dropdowns</a:t>
              </a:r>
            </a:p>
          </p:txBody>
        </p:sp>
        <p:sp>
          <p:nvSpPr>
            <p:cNvPr id="28" name="Arrow: Left 27">
              <a:extLst>
                <a:ext uri="{FF2B5EF4-FFF2-40B4-BE49-F238E27FC236}">
                  <a16:creationId xmlns:a16="http://schemas.microsoft.com/office/drawing/2014/main" id="{E5370D8A-5886-4BAD-9998-E8A9F2715806}"/>
                </a:ext>
              </a:extLst>
            </p:cNvPr>
            <p:cNvSpPr/>
            <p:nvPr/>
          </p:nvSpPr>
          <p:spPr>
            <a:xfrm rot="479826">
              <a:off x="3899670" y="1679057"/>
              <a:ext cx="1756960" cy="213211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5F7C44-DA79-4778-8CEB-363335198B20}"/>
              </a:ext>
            </a:extLst>
          </p:cNvPr>
          <p:cNvGrpSpPr/>
          <p:nvPr/>
        </p:nvGrpSpPr>
        <p:grpSpPr>
          <a:xfrm>
            <a:off x="4171949" y="2878910"/>
            <a:ext cx="4133348" cy="369332"/>
            <a:chOff x="4728263" y="2941910"/>
            <a:chExt cx="4133348" cy="369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78DE30-31BD-4AB5-B50E-EBC89400AB10}"/>
                </a:ext>
              </a:extLst>
            </p:cNvPr>
            <p:cNvSpPr txBox="1"/>
            <p:nvPr/>
          </p:nvSpPr>
          <p:spPr>
            <a:xfrm>
              <a:off x="5771280" y="2941910"/>
              <a:ext cx="3090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Events/Info scroll</a:t>
              </a:r>
            </a:p>
          </p:txBody>
        </p:sp>
        <p:sp>
          <p:nvSpPr>
            <p:cNvPr id="29" name="Arrow: Left 28">
              <a:extLst>
                <a:ext uri="{FF2B5EF4-FFF2-40B4-BE49-F238E27FC236}">
                  <a16:creationId xmlns:a16="http://schemas.microsoft.com/office/drawing/2014/main" id="{66F17BA5-47B5-4CE8-A1BB-894A7D998FF2}"/>
                </a:ext>
              </a:extLst>
            </p:cNvPr>
            <p:cNvSpPr/>
            <p:nvPr/>
          </p:nvSpPr>
          <p:spPr>
            <a:xfrm>
              <a:off x="4728263" y="3010328"/>
              <a:ext cx="1493521" cy="213211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CC7D15-82FF-48BD-9FF7-D2D36309BF72}"/>
              </a:ext>
            </a:extLst>
          </p:cNvPr>
          <p:cNvGrpSpPr/>
          <p:nvPr/>
        </p:nvGrpSpPr>
        <p:grpSpPr>
          <a:xfrm>
            <a:off x="5055157" y="4010420"/>
            <a:ext cx="4250767" cy="449612"/>
            <a:chOff x="5096398" y="4052829"/>
            <a:chExt cx="3864002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315CF0-6A33-4DB4-AEBE-C71B443AEA0F}"/>
                </a:ext>
              </a:extLst>
            </p:cNvPr>
            <p:cNvSpPr txBox="1"/>
            <p:nvPr/>
          </p:nvSpPr>
          <p:spPr>
            <a:xfrm>
              <a:off x="5096398" y="4052829"/>
              <a:ext cx="3090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Upcoming events</a:t>
              </a:r>
            </a:p>
          </p:txBody>
        </p:sp>
        <p:sp>
          <p:nvSpPr>
            <p:cNvPr id="30" name="Arrow: Left 29">
              <a:extLst>
                <a:ext uri="{FF2B5EF4-FFF2-40B4-BE49-F238E27FC236}">
                  <a16:creationId xmlns:a16="http://schemas.microsoft.com/office/drawing/2014/main" id="{860F407F-5A41-4212-A302-638B333E70AF}"/>
                </a:ext>
              </a:extLst>
            </p:cNvPr>
            <p:cNvSpPr/>
            <p:nvPr/>
          </p:nvSpPr>
          <p:spPr>
            <a:xfrm rot="10800000">
              <a:off x="7687567" y="4124871"/>
              <a:ext cx="1272833" cy="146714"/>
            </a:xfrm>
            <a:prstGeom prst="leftArrow">
              <a:avLst>
                <a:gd name="adj1" fmla="val 64396"/>
                <a:gd name="adj2" fmla="val 50000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784056-907A-41CB-AD7E-51D097DB6165}"/>
              </a:ext>
            </a:extLst>
          </p:cNvPr>
          <p:cNvGrpSpPr/>
          <p:nvPr/>
        </p:nvGrpSpPr>
        <p:grpSpPr>
          <a:xfrm>
            <a:off x="3817867" y="6011692"/>
            <a:ext cx="4636945" cy="369332"/>
            <a:chOff x="4393020" y="5780356"/>
            <a:chExt cx="4636945" cy="369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6BEC86-C007-42CB-BEEF-53AC5F3BDADD}"/>
                </a:ext>
              </a:extLst>
            </p:cNvPr>
            <p:cNvSpPr txBox="1"/>
            <p:nvPr/>
          </p:nvSpPr>
          <p:spPr>
            <a:xfrm>
              <a:off x="5939634" y="5780356"/>
              <a:ext cx="3090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Popular page links</a:t>
              </a:r>
            </a:p>
          </p:txBody>
        </p:sp>
        <p:sp>
          <p:nvSpPr>
            <p:cNvPr id="33" name="Arrow: Left 32">
              <a:extLst>
                <a:ext uri="{FF2B5EF4-FFF2-40B4-BE49-F238E27FC236}">
                  <a16:creationId xmlns:a16="http://schemas.microsoft.com/office/drawing/2014/main" id="{E8825A16-FD25-45A4-931E-3C6857AD6196}"/>
                </a:ext>
              </a:extLst>
            </p:cNvPr>
            <p:cNvSpPr/>
            <p:nvPr/>
          </p:nvSpPr>
          <p:spPr>
            <a:xfrm>
              <a:off x="4393020" y="5875435"/>
              <a:ext cx="1902135" cy="213211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2C4ED0-03CA-4AD1-AFA0-4BE35487F198}"/>
              </a:ext>
            </a:extLst>
          </p:cNvPr>
          <p:cNvGrpSpPr/>
          <p:nvPr/>
        </p:nvGrpSpPr>
        <p:grpSpPr>
          <a:xfrm>
            <a:off x="4070040" y="1161198"/>
            <a:ext cx="4863936" cy="369332"/>
            <a:chOff x="4119351" y="1676274"/>
            <a:chExt cx="4863936" cy="3693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923ACDC-A3BB-44F2-ABB8-FB60DB993742}"/>
                </a:ext>
              </a:extLst>
            </p:cNvPr>
            <p:cNvSpPr txBox="1"/>
            <p:nvPr/>
          </p:nvSpPr>
          <p:spPr>
            <a:xfrm>
              <a:off x="5613607" y="1676274"/>
              <a:ext cx="3369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pc="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Search feature</a:t>
              </a:r>
            </a:p>
          </p:txBody>
        </p:sp>
        <p:sp>
          <p:nvSpPr>
            <p:cNvPr id="43" name="Arrow: Left 42">
              <a:extLst>
                <a:ext uri="{FF2B5EF4-FFF2-40B4-BE49-F238E27FC236}">
                  <a16:creationId xmlns:a16="http://schemas.microsoft.com/office/drawing/2014/main" id="{9F10B149-974B-4C0B-92BA-97FEA9446196}"/>
                </a:ext>
              </a:extLst>
            </p:cNvPr>
            <p:cNvSpPr/>
            <p:nvPr/>
          </p:nvSpPr>
          <p:spPr>
            <a:xfrm>
              <a:off x="4119351" y="1773911"/>
              <a:ext cx="1515499" cy="172245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03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960670" y="69574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Landing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E84BDE5-E249-43F6-839D-4B3C0C88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D9FDC-31A8-4A9A-8BBE-215EEB1B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252E898-3908-47CA-9128-D6D01A528910}"/>
              </a:ext>
            </a:extLst>
          </p:cNvPr>
          <p:cNvGrpSpPr/>
          <p:nvPr/>
        </p:nvGrpSpPr>
        <p:grpSpPr>
          <a:xfrm>
            <a:off x="1488177" y="801522"/>
            <a:ext cx="8639175" cy="5333794"/>
            <a:chOff x="1488177" y="801522"/>
            <a:chExt cx="8639175" cy="53337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C65307-F742-49EA-809D-481A176BCA52}"/>
                </a:ext>
              </a:extLst>
            </p:cNvPr>
            <p:cNvGrpSpPr/>
            <p:nvPr/>
          </p:nvGrpSpPr>
          <p:grpSpPr>
            <a:xfrm>
              <a:off x="1488177" y="897472"/>
              <a:ext cx="8639175" cy="5237844"/>
              <a:chOff x="1776412" y="1112397"/>
              <a:chExt cx="8639175" cy="5237844"/>
            </a:xfrm>
          </p:grpSpPr>
          <p:pic>
            <p:nvPicPr>
              <p:cNvPr id="3" name="Picture 2" descr="Graphical user interface, text&#10;&#10;Description automatically generated">
                <a:extLst>
                  <a:ext uri="{FF2B5EF4-FFF2-40B4-BE49-F238E27FC236}">
                    <a16:creationId xmlns:a16="http://schemas.microsoft.com/office/drawing/2014/main" id="{B7249DC5-3972-4971-854A-343310946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6412" y="1201113"/>
                <a:ext cx="8639175" cy="5149128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F96589-B0F0-4B8E-9A29-49F3F90056E2}"/>
                  </a:ext>
                </a:extLst>
              </p:cNvPr>
              <p:cNvSpPr/>
              <p:nvPr/>
            </p:nvSpPr>
            <p:spPr>
              <a:xfrm>
                <a:off x="2166730" y="1112397"/>
                <a:ext cx="8130209" cy="4878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4E6CE7-ED0F-4381-A043-14413B132371}"/>
                </a:ext>
              </a:extLst>
            </p:cNvPr>
            <p:cNvSpPr txBox="1"/>
            <p:nvPr/>
          </p:nvSpPr>
          <p:spPr>
            <a:xfrm>
              <a:off x="4731301" y="801522"/>
              <a:ext cx="2729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pc="1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Bottom part of page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FB7E46-BBE9-4DD2-B48C-8E94214951E3}"/>
              </a:ext>
            </a:extLst>
          </p:cNvPr>
          <p:cNvGrpSpPr/>
          <p:nvPr/>
        </p:nvGrpSpPr>
        <p:grpSpPr>
          <a:xfrm>
            <a:off x="2271900" y="4078516"/>
            <a:ext cx="3369680" cy="2454806"/>
            <a:chOff x="2590689" y="4184674"/>
            <a:chExt cx="3369680" cy="24548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4DF43E-8E7C-48C2-BA6B-191C196701AC}"/>
                </a:ext>
              </a:extLst>
            </p:cNvPr>
            <p:cNvSpPr txBox="1"/>
            <p:nvPr/>
          </p:nvSpPr>
          <p:spPr>
            <a:xfrm>
              <a:off x="2590689" y="6239370"/>
              <a:ext cx="33696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Quick Links</a:t>
              </a: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1E9047EC-A119-4F17-8FDB-427B3989660E}"/>
                </a:ext>
              </a:extLst>
            </p:cNvPr>
            <p:cNvSpPr/>
            <p:nvPr/>
          </p:nvSpPr>
          <p:spPr>
            <a:xfrm rot="3122295" flipV="1">
              <a:off x="2267309" y="5142103"/>
              <a:ext cx="2138372" cy="223514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CA5A0C-BFDF-446A-8E01-5049E0A653EC}"/>
              </a:ext>
            </a:extLst>
          </p:cNvPr>
          <p:cNvGrpSpPr/>
          <p:nvPr/>
        </p:nvGrpSpPr>
        <p:grpSpPr>
          <a:xfrm>
            <a:off x="8001000" y="826013"/>
            <a:ext cx="3834935" cy="1689966"/>
            <a:chOff x="8466255" y="862457"/>
            <a:chExt cx="3369680" cy="165352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CAE42B-6A95-47EF-A7EF-389584E848F5}"/>
                </a:ext>
              </a:extLst>
            </p:cNvPr>
            <p:cNvSpPr txBox="1"/>
            <p:nvPr/>
          </p:nvSpPr>
          <p:spPr>
            <a:xfrm>
              <a:off x="8466255" y="862457"/>
              <a:ext cx="3369680" cy="662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7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 Info &amp; email bloc</a:t>
              </a:r>
              <a:r>
                <a:rPr lang="en-US" b="1" spc="7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  <a:p>
              <a:pPr algn="ctr"/>
              <a:endParaRPr lang="en-US" b="1" spc="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rrow: Left 16">
              <a:extLst>
                <a:ext uri="{FF2B5EF4-FFF2-40B4-BE49-F238E27FC236}">
                  <a16:creationId xmlns:a16="http://schemas.microsoft.com/office/drawing/2014/main" id="{22EDCD1A-0DEB-42B6-B778-B5DB723E34E0}"/>
                </a:ext>
              </a:extLst>
            </p:cNvPr>
            <p:cNvSpPr/>
            <p:nvPr/>
          </p:nvSpPr>
          <p:spPr>
            <a:xfrm rot="18567271">
              <a:off x="8638123" y="1675755"/>
              <a:ext cx="1441914" cy="238533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560279-6567-4B87-B91B-491C04F911EF}"/>
              </a:ext>
            </a:extLst>
          </p:cNvPr>
          <p:cNvGrpSpPr/>
          <p:nvPr/>
        </p:nvGrpSpPr>
        <p:grpSpPr>
          <a:xfrm>
            <a:off x="8647947" y="5431273"/>
            <a:ext cx="3369680" cy="1192335"/>
            <a:chOff x="8647947" y="5431273"/>
            <a:chExt cx="3369680" cy="11923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9E08E6-5B7D-4FC0-8C3A-4311D1BD4C9F}"/>
                </a:ext>
              </a:extLst>
            </p:cNvPr>
            <p:cNvSpPr txBox="1"/>
            <p:nvPr/>
          </p:nvSpPr>
          <p:spPr>
            <a:xfrm>
              <a:off x="8647947" y="6223498"/>
              <a:ext cx="33696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Chat Feature</a:t>
              </a:r>
            </a:p>
          </p:txBody>
        </p:sp>
        <p:sp>
          <p:nvSpPr>
            <p:cNvPr id="22" name="Arrow: Bent-Up 21">
              <a:extLst>
                <a:ext uri="{FF2B5EF4-FFF2-40B4-BE49-F238E27FC236}">
                  <a16:creationId xmlns:a16="http://schemas.microsoft.com/office/drawing/2014/main" id="{1B64B00E-09B0-49C6-A521-D0C0B6DBBD30}"/>
                </a:ext>
              </a:extLst>
            </p:cNvPr>
            <p:cNvSpPr/>
            <p:nvPr/>
          </p:nvSpPr>
          <p:spPr>
            <a:xfrm rot="16200000">
              <a:off x="9775293" y="5370858"/>
              <a:ext cx="729588" cy="850418"/>
            </a:xfrm>
            <a:prstGeom prst="bentUpArrow">
              <a:avLst>
                <a:gd name="adj1" fmla="val 15773"/>
                <a:gd name="adj2" fmla="val 25000"/>
                <a:gd name="adj3" fmla="val 25000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399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937302" y="69779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Drop Down Menus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DD39361-0CBF-4744-877F-0D1674F3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B7166-A452-44D7-9A27-F4F0CF60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B6CF3-9F5E-49FC-965C-F721F49C4FCE}"/>
              </a:ext>
            </a:extLst>
          </p:cNvPr>
          <p:cNvSpPr txBox="1"/>
          <p:nvPr/>
        </p:nvSpPr>
        <p:spPr>
          <a:xfrm>
            <a:off x="1295400" y="1943099"/>
            <a:ext cx="4596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item at the top of the page has a drop-down menu with more pages.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DEB54F-641B-40DB-B0F8-50DD27FFA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44" y="1415667"/>
            <a:ext cx="5409983" cy="43511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CC013FB-D099-4E31-9E1B-D2EE01303DFE}"/>
              </a:ext>
            </a:extLst>
          </p:cNvPr>
          <p:cNvSpPr/>
          <p:nvPr/>
        </p:nvSpPr>
        <p:spPr>
          <a:xfrm>
            <a:off x="6424344" y="1543050"/>
            <a:ext cx="3110181" cy="104638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735A8BCA-79B0-4BCC-BD26-40B1A6A2F57E}"/>
              </a:ext>
            </a:extLst>
          </p:cNvPr>
          <p:cNvSpPr/>
          <p:nvPr/>
        </p:nvSpPr>
        <p:spPr>
          <a:xfrm rot="5400000">
            <a:off x="4485585" y="3182039"/>
            <a:ext cx="1500467" cy="1994388"/>
          </a:xfrm>
          <a:prstGeom prst="bentUpArrow">
            <a:avLst>
              <a:gd name="adj1" fmla="val 8992"/>
              <a:gd name="adj2" fmla="val 25000"/>
              <a:gd name="adj3" fmla="val 3126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937302" y="69779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Department Officers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DD39361-0CBF-4744-877F-0D1674F3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B7166-A452-44D7-9A27-F4F0CF60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B6CF3-9F5E-49FC-965C-F721F49C4FCE}"/>
              </a:ext>
            </a:extLst>
          </p:cNvPr>
          <p:cNvSpPr txBox="1"/>
          <p:nvPr/>
        </p:nvSpPr>
        <p:spPr>
          <a:xfrm>
            <a:off x="1363038" y="2941014"/>
            <a:ext cx="512348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Names, bios and contact information for elected and appointed Department Officers are found here. </a:t>
            </a:r>
          </a:p>
          <a:p>
            <a:endParaRPr lang="en-US" sz="28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email anyone, click on the e-mail link.</a:t>
            </a:r>
          </a:p>
          <a:p>
            <a:endParaRPr lang="en-US" sz="2800" spc="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spc="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5FB049C-A4A5-485D-9160-A1EF4E0F5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76" y="733425"/>
            <a:ext cx="4108486" cy="58731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66FD4B1-A5FB-423B-8B42-3B29C57B262E}"/>
              </a:ext>
            </a:extLst>
          </p:cNvPr>
          <p:cNvGrpSpPr/>
          <p:nvPr/>
        </p:nvGrpSpPr>
        <p:grpSpPr>
          <a:xfrm>
            <a:off x="1771649" y="1017889"/>
            <a:ext cx="5067300" cy="1838325"/>
            <a:chOff x="1733549" y="834001"/>
            <a:chExt cx="5067300" cy="1838325"/>
          </a:xfrm>
        </p:grpSpPr>
        <p:sp>
          <p:nvSpPr>
            <p:cNvPr id="14" name="Callout: Left Arrow 13">
              <a:extLst>
                <a:ext uri="{FF2B5EF4-FFF2-40B4-BE49-F238E27FC236}">
                  <a16:creationId xmlns:a16="http://schemas.microsoft.com/office/drawing/2014/main" id="{0AEAFB1D-2583-4797-92C8-E0D0B5C9F40A}"/>
                </a:ext>
              </a:extLst>
            </p:cNvPr>
            <p:cNvSpPr/>
            <p:nvPr/>
          </p:nvSpPr>
          <p:spPr>
            <a:xfrm rot="10800000">
              <a:off x="1733549" y="834001"/>
              <a:ext cx="5067300" cy="1838325"/>
            </a:xfrm>
            <a:prstGeom prst="leftArrowCallou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BA6721-3479-476F-8A8D-E3E8EB544914}"/>
                </a:ext>
              </a:extLst>
            </p:cNvPr>
            <p:cNvSpPr txBox="1"/>
            <p:nvPr/>
          </p:nvSpPr>
          <p:spPr>
            <a:xfrm>
              <a:off x="1733549" y="1152998"/>
              <a:ext cx="33205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Additionally</a:t>
              </a:r>
              <a:r>
                <a:rPr lang="en-US" sz="2000" spc="1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a </a:t>
              </a:r>
              <a:r>
                <a:rPr lang="en-US" sz="2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historical list of past Department Commanders is </a:t>
              </a:r>
            </a:p>
            <a:p>
              <a:pPr algn="ctr"/>
              <a:r>
                <a:rPr lang="en-US" sz="2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located here.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76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638</Words>
  <Application>Microsoft Office PowerPoint</Application>
  <PresentationFormat>Widescreen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Nova</vt:lpstr>
      <vt:lpstr>Calibri</vt:lpstr>
      <vt:lpstr>Calibri Light</vt:lpstr>
      <vt:lpstr>Corbel</vt:lpstr>
      <vt:lpstr>Wingdings</vt:lpstr>
      <vt:lpstr>Parallax</vt:lpstr>
      <vt:lpstr>PowerPoint Presentation</vt:lpstr>
      <vt:lpstr>Chapter Commander Reports</vt:lpstr>
      <vt:lpstr>Department Website Overview . Department Administrative Information Section</vt:lpstr>
      <vt:lpstr>Instructor</vt:lpstr>
      <vt:lpstr>Background</vt:lpstr>
      <vt:lpstr>Landing Page</vt:lpstr>
      <vt:lpstr>Landing Page</vt:lpstr>
      <vt:lpstr>Drop Down Menus</vt:lpstr>
      <vt:lpstr>Department Officers</vt:lpstr>
      <vt:lpstr>Seminars / Training Information</vt:lpstr>
      <vt:lpstr>Department Forms</vt:lpstr>
      <vt:lpstr>Conference &amp; Convention Information</vt:lpstr>
      <vt:lpstr>Other Menu Options</vt:lpstr>
      <vt:lpstr>Summary</vt:lpstr>
      <vt:lpstr>PowerPoint Presentation</vt:lpstr>
      <vt:lpstr>Chapter Commander Reports</vt:lpstr>
      <vt:lpstr>Department of Virginia Disabled American Veterans P.O. Box 7176 Roanoke, VA  24019-0147  540-206-2575       toll free: 866-706-5889  www.VirginiaDAV.org                                                           @DAVVirginia                                                           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Procunier</dc:creator>
  <cp:lastModifiedBy>James Procunier</cp:lastModifiedBy>
  <cp:revision>9</cp:revision>
  <dcterms:created xsi:type="dcterms:W3CDTF">2020-02-16T17:52:22Z</dcterms:created>
  <dcterms:modified xsi:type="dcterms:W3CDTF">2022-03-08T13:09:33Z</dcterms:modified>
</cp:coreProperties>
</file>